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4"/>
  </p:sldMasterIdLst>
  <p:notesMasterIdLst>
    <p:notesMasterId r:id="rId22"/>
  </p:notesMasterIdLst>
  <p:sldIdLst>
    <p:sldId id="291" r:id="rId5"/>
    <p:sldId id="263" r:id="rId6"/>
    <p:sldId id="270" r:id="rId7"/>
    <p:sldId id="322" r:id="rId8"/>
    <p:sldId id="274" r:id="rId9"/>
    <p:sldId id="321" r:id="rId10"/>
    <p:sldId id="317" r:id="rId11"/>
    <p:sldId id="323" r:id="rId12"/>
    <p:sldId id="271" r:id="rId13"/>
    <p:sldId id="324" r:id="rId14"/>
    <p:sldId id="325" r:id="rId15"/>
    <p:sldId id="326" r:id="rId16"/>
    <p:sldId id="327" r:id="rId17"/>
    <p:sldId id="328" r:id="rId18"/>
    <p:sldId id="309" r:id="rId19"/>
    <p:sldId id="311" r:id="rId20"/>
    <p:sldId id="30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Pritchard" initials="KP" lastIdx="4" clrIdx="0">
    <p:extLst>
      <p:ext uri="{19B8F6BF-5375-455C-9EA6-DF929625EA0E}">
        <p15:presenceInfo xmlns:p15="http://schemas.microsoft.com/office/powerpoint/2012/main" userId="Kristen Pritc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493F9-F8D4-4D92-B4D0-CF55C4B99A6E}" v="22" dt="2021-06-28T21:24:37.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6357" autoAdjust="0"/>
  </p:normalViewPr>
  <p:slideViewPr>
    <p:cSldViewPr>
      <p:cViewPr>
        <p:scale>
          <a:sx n="100" d="100"/>
          <a:sy n="100" d="100"/>
        </p:scale>
        <p:origin x="1812"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Mason" userId="d87ad11f-6f7e-4efe-a3f1-61dc59dd24a8" providerId="ADAL" clId="{D5FAF97F-D877-4D2B-B8ED-2E8399F330D0}"/>
    <pc:docChg chg="custSel modSld">
      <pc:chgData name="Tamara Mason" userId="d87ad11f-6f7e-4efe-a3f1-61dc59dd24a8" providerId="ADAL" clId="{D5FAF97F-D877-4D2B-B8ED-2E8399F330D0}" dt="2019-09-16T18:48:19.998" v="37" actId="20577"/>
      <pc:docMkLst>
        <pc:docMk/>
      </pc:docMkLst>
      <pc:sldChg chg="addSp delSp modSp">
        <pc:chgData name="Tamara Mason" userId="d87ad11f-6f7e-4efe-a3f1-61dc59dd24a8" providerId="ADAL" clId="{D5FAF97F-D877-4D2B-B8ED-2E8399F330D0}" dt="2019-09-16T18:48:19.998" v="37" actId="20577"/>
        <pc:sldMkLst>
          <pc:docMk/>
          <pc:sldMk cId="0" sldId="274"/>
        </pc:sldMkLst>
        <pc:spChg chg="mod">
          <ac:chgData name="Tamara Mason" userId="d87ad11f-6f7e-4efe-a3f1-61dc59dd24a8" providerId="ADAL" clId="{D5FAF97F-D877-4D2B-B8ED-2E8399F330D0}" dt="2019-09-16T18:29:53.772" v="14" actId="20577"/>
          <ac:spMkLst>
            <pc:docMk/>
            <pc:sldMk cId="0" sldId="274"/>
            <ac:spMk id="7170" creationId="{00000000-0000-0000-0000-000000000000}"/>
          </ac:spMkLst>
        </pc:spChg>
        <pc:spChg chg="mod">
          <ac:chgData name="Tamara Mason" userId="d87ad11f-6f7e-4efe-a3f1-61dc59dd24a8" providerId="ADAL" clId="{D5FAF97F-D877-4D2B-B8ED-2E8399F330D0}" dt="2019-09-16T18:48:19.998" v="37" actId="20577"/>
          <ac:spMkLst>
            <pc:docMk/>
            <pc:sldMk cId="0" sldId="274"/>
            <ac:spMk id="23554" creationId="{00000000-0000-0000-0000-000000000000}"/>
          </ac:spMkLst>
        </pc:spChg>
        <pc:picChg chg="add del">
          <ac:chgData name="Tamara Mason" userId="d87ad11f-6f7e-4efe-a3f1-61dc59dd24a8" providerId="ADAL" clId="{D5FAF97F-D877-4D2B-B8ED-2E8399F330D0}" dt="2019-09-16T18:47:35.211" v="25" actId="478"/>
          <ac:picMkLst>
            <pc:docMk/>
            <pc:sldMk cId="0" sldId="274"/>
            <ac:picMk id="2" creationId="{1AFFEDC6-25A3-4484-A23A-F1BCF6DB762C}"/>
          </ac:picMkLst>
        </pc:picChg>
        <pc:picChg chg="del mod">
          <ac:chgData name="Tamara Mason" userId="d87ad11f-6f7e-4efe-a3f1-61dc59dd24a8" providerId="ADAL" clId="{D5FAF97F-D877-4D2B-B8ED-2E8399F330D0}" dt="2019-09-16T18:47:31.369" v="23" actId="478"/>
          <ac:picMkLst>
            <pc:docMk/>
            <pc:sldMk cId="0" sldId="274"/>
            <ac:picMk id="3" creationId="{2F4EA4F5-F6A3-4C23-8009-9F1CD194A016}"/>
          </ac:picMkLst>
        </pc:picChg>
        <pc:picChg chg="add mod">
          <ac:chgData name="Tamara Mason" userId="d87ad11f-6f7e-4efe-a3f1-61dc59dd24a8" providerId="ADAL" clId="{D5FAF97F-D877-4D2B-B8ED-2E8399F330D0}" dt="2019-09-16T18:48:16.485" v="29" actId="1076"/>
          <ac:picMkLst>
            <pc:docMk/>
            <pc:sldMk cId="0" sldId="274"/>
            <ac:picMk id="5" creationId="{20D07351-2F2E-4D40-9F40-AA6C800A2AFB}"/>
          </ac:picMkLst>
        </pc:picChg>
      </pc:sldChg>
      <pc:sldChg chg="modSp modNotesTx">
        <pc:chgData name="Tamara Mason" userId="d87ad11f-6f7e-4efe-a3f1-61dc59dd24a8" providerId="ADAL" clId="{D5FAF97F-D877-4D2B-B8ED-2E8399F330D0}" dt="2019-09-16T18:23:41.917" v="6" actId="6549"/>
        <pc:sldMkLst>
          <pc:docMk/>
          <pc:sldMk cId="0" sldId="291"/>
        </pc:sldMkLst>
        <pc:spChg chg="mod">
          <ac:chgData name="Tamara Mason" userId="d87ad11f-6f7e-4efe-a3f1-61dc59dd24a8" providerId="ADAL" clId="{D5FAF97F-D877-4D2B-B8ED-2E8399F330D0}" dt="2019-09-16T17:49:20.939" v="5" actId="20577"/>
          <ac:spMkLst>
            <pc:docMk/>
            <pc:sldMk cId="0" sldId="291"/>
            <ac:spMk id="4" creationId="{00000000-0000-0000-0000-000000000000}"/>
          </ac:spMkLst>
        </pc:spChg>
      </pc:sldChg>
    </pc:docChg>
  </pc:docChgLst>
  <pc:docChgLst>
    <pc:chgData name="Tamara Mason" userId="d87ad11f-6f7e-4efe-a3f1-61dc59dd24a8" providerId="ADAL" clId="{3F7493F9-F8D4-4D92-B4D0-CF55C4B99A6E}"/>
    <pc:docChg chg="undo custSel addSld delSld modSld sldOrd">
      <pc:chgData name="Tamara Mason" userId="d87ad11f-6f7e-4efe-a3f1-61dc59dd24a8" providerId="ADAL" clId="{3F7493F9-F8D4-4D92-B4D0-CF55C4B99A6E}" dt="2021-06-28T21:25:49.987" v="4824" actId="6549"/>
      <pc:docMkLst>
        <pc:docMk/>
      </pc:docMkLst>
      <pc:sldChg chg="modNotesTx">
        <pc:chgData name="Tamara Mason" userId="d87ad11f-6f7e-4efe-a3f1-61dc59dd24a8" providerId="ADAL" clId="{3F7493F9-F8D4-4D92-B4D0-CF55C4B99A6E}" dt="2021-06-23T20:48:33.086" v="969" actId="6549"/>
        <pc:sldMkLst>
          <pc:docMk/>
          <pc:sldMk cId="0" sldId="263"/>
        </pc:sldMkLst>
      </pc:sldChg>
      <pc:sldChg chg="modNotesTx">
        <pc:chgData name="Tamara Mason" userId="d87ad11f-6f7e-4efe-a3f1-61dc59dd24a8" providerId="ADAL" clId="{3F7493F9-F8D4-4D92-B4D0-CF55C4B99A6E}" dt="2021-06-23T20:48:36.206" v="970" actId="6549"/>
        <pc:sldMkLst>
          <pc:docMk/>
          <pc:sldMk cId="0" sldId="270"/>
        </pc:sldMkLst>
      </pc:sldChg>
      <pc:sldChg chg="modSp add del mod modNotesTx">
        <pc:chgData name="Tamara Mason" userId="d87ad11f-6f7e-4efe-a3f1-61dc59dd24a8" providerId="ADAL" clId="{3F7493F9-F8D4-4D92-B4D0-CF55C4B99A6E}" dt="2021-06-28T16:08:06.374" v="2605" actId="1076"/>
        <pc:sldMkLst>
          <pc:docMk/>
          <pc:sldMk cId="0" sldId="271"/>
        </pc:sldMkLst>
        <pc:spChg chg="mod">
          <ac:chgData name="Tamara Mason" userId="d87ad11f-6f7e-4efe-a3f1-61dc59dd24a8" providerId="ADAL" clId="{3F7493F9-F8D4-4D92-B4D0-CF55C4B99A6E}" dt="2021-06-28T16:08:01.240" v="2604" actId="20577"/>
          <ac:spMkLst>
            <pc:docMk/>
            <pc:sldMk cId="0" sldId="271"/>
            <ac:spMk id="21506" creationId="{00000000-0000-0000-0000-000000000000}"/>
          </ac:spMkLst>
        </pc:spChg>
        <pc:picChg chg="mod">
          <ac:chgData name="Tamara Mason" userId="d87ad11f-6f7e-4efe-a3f1-61dc59dd24a8" providerId="ADAL" clId="{3F7493F9-F8D4-4D92-B4D0-CF55C4B99A6E}" dt="2021-06-28T16:08:06.374" v="2605" actId="1076"/>
          <ac:picMkLst>
            <pc:docMk/>
            <pc:sldMk cId="0" sldId="271"/>
            <ac:picMk id="3" creationId="{365C7C9D-31AA-43DC-8244-B7AFB92C3DF6}"/>
          </ac:picMkLst>
        </pc:picChg>
      </pc:sldChg>
      <pc:sldChg chg="del modNotesTx">
        <pc:chgData name="Tamara Mason" userId="d87ad11f-6f7e-4efe-a3f1-61dc59dd24a8" providerId="ADAL" clId="{3F7493F9-F8D4-4D92-B4D0-CF55C4B99A6E}" dt="2021-06-23T21:25:17.559" v="1023" actId="47"/>
        <pc:sldMkLst>
          <pc:docMk/>
          <pc:sldMk cId="0" sldId="273"/>
        </pc:sldMkLst>
      </pc:sldChg>
      <pc:sldChg chg="delSp modSp mod modNotesTx">
        <pc:chgData name="Tamara Mason" userId="d87ad11f-6f7e-4efe-a3f1-61dc59dd24a8" providerId="ADAL" clId="{3F7493F9-F8D4-4D92-B4D0-CF55C4B99A6E}" dt="2021-06-28T15:24:59.265" v="2520" actId="3626"/>
        <pc:sldMkLst>
          <pc:docMk/>
          <pc:sldMk cId="0" sldId="274"/>
        </pc:sldMkLst>
        <pc:spChg chg="mod">
          <ac:chgData name="Tamara Mason" userId="d87ad11f-6f7e-4efe-a3f1-61dc59dd24a8" providerId="ADAL" clId="{3F7493F9-F8D4-4D92-B4D0-CF55C4B99A6E}" dt="2021-06-23T20:42:45.309" v="545" actId="20577"/>
          <ac:spMkLst>
            <pc:docMk/>
            <pc:sldMk cId="0" sldId="274"/>
            <ac:spMk id="7170" creationId="{00000000-0000-0000-0000-000000000000}"/>
          </ac:spMkLst>
        </pc:spChg>
        <pc:spChg chg="mod">
          <ac:chgData name="Tamara Mason" userId="d87ad11f-6f7e-4efe-a3f1-61dc59dd24a8" providerId="ADAL" clId="{3F7493F9-F8D4-4D92-B4D0-CF55C4B99A6E}" dt="2021-06-28T15:24:59.265" v="2520" actId="3626"/>
          <ac:spMkLst>
            <pc:docMk/>
            <pc:sldMk cId="0" sldId="274"/>
            <ac:spMk id="23554" creationId="{00000000-0000-0000-0000-000000000000}"/>
          </ac:spMkLst>
        </pc:spChg>
        <pc:picChg chg="del mod">
          <ac:chgData name="Tamara Mason" userId="d87ad11f-6f7e-4efe-a3f1-61dc59dd24a8" providerId="ADAL" clId="{3F7493F9-F8D4-4D92-B4D0-CF55C4B99A6E}" dt="2021-06-23T20:41:08.635" v="423" actId="478"/>
          <ac:picMkLst>
            <pc:docMk/>
            <pc:sldMk cId="0" sldId="274"/>
            <ac:picMk id="5" creationId="{20D07351-2F2E-4D40-9F40-AA6C800A2AFB}"/>
          </ac:picMkLst>
        </pc:picChg>
      </pc:sldChg>
      <pc:sldChg chg="del">
        <pc:chgData name="Tamara Mason" userId="d87ad11f-6f7e-4efe-a3f1-61dc59dd24a8" providerId="ADAL" clId="{3F7493F9-F8D4-4D92-B4D0-CF55C4B99A6E}" dt="2021-06-23T20:40:48.966" v="420" actId="47"/>
        <pc:sldMkLst>
          <pc:docMk/>
          <pc:sldMk cId="266256202" sldId="298"/>
        </pc:sldMkLst>
      </pc:sldChg>
      <pc:sldChg chg="add ord">
        <pc:chgData name="Tamara Mason" userId="d87ad11f-6f7e-4efe-a3f1-61dc59dd24a8" providerId="ADAL" clId="{3F7493F9-F8D4-4D92-B4D0-CF55C4B99A6E}" dt="2021-06-23T20:40:45.962" v="419"/>
        <pc:sldMkLst>
          <pc:docMk/>
          <pc:sldMk cId="2664348380" sldId="302"/>
        </pc:sldMkLst>
      </pc:sldChg>
      <pc:sldChg chg="del">
        <pc:chgData name="Tamara Mason" userId="d87ad11f-6f7e-4efe-a3f1-61dc59dd24a8" providerId="ADAL" clId="{3F7493F9-F8D4-4D92-B4D0-CF55C4B99A6E}" dt="2021-06-23T20:40:50.501" v="421" actId="47"/>
        <pc:sldMkLst>
          <pc:docMk/>
          <pc:sldMk cId="3329015461" sldId="310"/>
        </pc:sldMkLst>
      </pc:sldChg>
      <pc:sldChg chg="del modNotesTx">
        <pc:chgData name="Tamara Mason" userId="d87ad11f-6f7e-4efe-a3f1-61dc59dd24a8" providerId="ADAL" clId="{3F7493F9-F8D4-4D92-B4D0-CF55C4B99A6E}" dt="2021-06-23T21:25:10.748" v="1018" actId="47"/>
        <pc:sldMkLst>
          <pc:docMk/>
          <pc:sldMk cId="147883500" sldId="312"/>
        </pc:sldMkLst>
      </pc:sldChg>
      <pc:sldChg chg="del modNotesTx">
        <pc:chgData name="Tamara Mason" userId="d87ad11f-6f7e-4efe-a3f1-61dc59dd24a8" providerId="ADAL" clId="{3F7493F9-F8D4-4D92-B4D0-CF55C4B99A6E}" dt="2021-06-23T21:25:11.740" v="1019" actId="47"/>
        <pc:sldMkLst>
          <pc:docMk/>
          <pc:sldMk cId="1639793590" sldId="313"/>
        </pc:sldMkLst>
      </pc:sldChg>
      <pc:sldChg chg="del modNotesTx">
        <pc:chgData name="Tamara Mason" userId="d87ad11f-6f7e-4efe-a3f1-61dc59dd24a8" providerId="ADAL" clId="{3F7493F9-F8D4-4D92-B4D0-CF55C4B99A6E}" dt="2021-06-23T21:25:14.541" v="1020" actId="47"/>
        <pc:sldMkLst>
          <pc:docMk/>
          <pc:sldMk cId="339376699" sldId="314"/>
        </pc:sldMkLst>
      </pc:sldChg>
      <pc:sldChg chg="del modNotesTx">
        <pc:chgData name="Tamara Mason" userId="d87ad11f-6f7e-4efe-a3f1-61dc59dd24a8" providerId="ADAL" clId="{3F7493F9-F8D4-4D92-B4D0-CF55C4B99A6E}" dt="2021-06-23T21:25:15.555" v="1021" actId="47"/>
        <pc:sldMkLst>
          <pc:docMk/>
          <pc:sldMk cId="765095105" sldId="315"/>
        </pc:sldMkLst>
      </pc:sldChg>
      <pc:sldChg chg="del modNotesTx">
        <pc:chgData name="Tamara Mason" userId="d87ad11f-6f7e-4efe-a3f1-61dc59dd24a8" providerId="ADAL" clId="{3F7493F9-F8D4-4D92-B4D0-CF55C4B99A6E}" dt="2021-06-23T21:25:16.630" v="1022" actId="47"/>
        <pc:sldMkLst>
          <pc:docMk/>
          <pc:sldMk cId="3103844224" sldId="316"/>
        </pc:sldMkLst>
      </pc:sldChg>
      <pc:sldChg chg="addSp delSp modSp mod ord modNotesTx">
        <pc:chgData name="Tamara Mason" userId="d87ad11f-6f7e-4efe-a3f1-61dc59dd24a8" providerId="ADAL" clId="{3F7493F9-F8D4-4D92-B4D0-CF55C4B99A6E}" dt="2021-06-28T15:13:42.428" v="1889" actId="1076"/>
        <pc:sldMkLst>
          <pc:docMk/>
          <pc:sldMk cId="4056585440" sldId="317"/>
        </pc:sldMkLst>
        <pc:spChg chg="add del mod">
          <ac:chgData name="Tamara Mason" userId="d87ad11f-6f7e-4efe-a3f1-61dc59dd24a8" providerId="ADAL" clId="{3F7493F9-F8D4-4D92-B4D0-CF55C4B99A6E}" dt="2021-06-28T15:13:13.022" v="1881" actId="478"/>
          <ac:spMkLst>
            <pc:docMk/>
            <pc:sldMk cId="4056585440" sldId="317"/>
            <ac:spMk id="6" creationId="{3B9DB5B9-BB16-46D9-B2B1-394246EDE3A4}"/>
          </ac:spMkLst>
        </pc:spChg>
        <pc:spChg chg="add mod">
          <ac:chgData name="Tamara Mason" userId="d87ad11f-6f7e-4efe-a3f1-61dc59dd24a8" providerId="ADAL" clId="{3F7493F9-F8D4-4D92-B4D0-CF55C4B99A6E}" dt="2021-06-28T15:13:42.428" v="1889" actId="1076"/>
          <ac:spMkLst>
            <pc:docMk/>
            <pc:sldMk cId="4056585440" sldId="317"/>
            <ac:spMk id="7" creationId="{6BDD2DB4-708F-4C04-AA5F-17BD8E726528}"/>
          </ac:spMkLst>
        </pc:spChg>
        <pc:spChg chg="del">
          <ac:chgData name="Tamara Mason" userId="d87ad11f-6f7e-4efe-a3f1-61dc59dd24a8" providerId="ADAL" clId="{3F7493F9-F8D4-4D92-B4D0-CF55C4B99A6E}" dt="2021-06-28T15:13:09.579" v="1880" actId="478"/>
          <ac:spMkLst>
            <pc:docMk/>
            <pc:sldMk cId="4056585440" sldId="317"/>
            <ac:spMk id="6146" creationId="{00000000-0000-0000-0000-000000000000}"/>
          </ac:spMkLst>
        </pc:spChg>
        <pc:spChg chg="mod">
          <ac:chgData name="Tamara Mason" userId="d87ad11f-6f7e-4efe-a3f1-61dc59dd24a8" providerId="ADAL" clId="{3F7493F9-F8D4-4D92-B4D0-CF55C4B99A6E}" dt="2021-06-28T15:13:16.865" v="1882" actId="1076"/>
          <ac:spMkLst>
            <pc:docMk/>
            <pc:sldMk cId="4056585440" sldId="317"/>
            <ac:spMk id="21506" creationId="{00000000-0000-0000-0000-000000000000}"/>
          </ac:spMkLst>
        </pc:spChg>
        <pc:picChg chg="del">
          <ac:chgData name="Tamara Mason" userId="d87ad11f-6f7e-4efe-a3f1-61dc59dd24a8" providerId="ADAL" clId="{3F7493F9-F8D4-4D92-B4D0-CF55C4B99A6E}" dt="2021-06-28T15:08:31.378" v="1535" actId="478"/>
          <ac:picMkLst>
            <pc:docMk/>
            <pc:sldMk cId="4056585440" sldId="317"/>
            <ac:picMk id="3" creationId="{523C3997-5988-45E5-B758-A15FB15E7F55}"/>
          </ac:picMkLst>
        </pc:picChg>
        <pc:picChg chg="add mod">
          <ac:chgData name="Tamara Mason" userId="d87ad11f-6f7e-4efe-a3f1-61dc59dd24a8" providerId="ADAL" clId="{3F7493F9-F8D4-4D92-B4D0-CF55C4B99A6E}" dt="2021-06-28T15:13:36.500" v="1888" actId="1076"/>
          <ac:picMkLst>
            <pc:docMk/>
            <pc:sldMk cId="4056585440" sldId="317"/>
            <ac:picMk id="4" creationId="{FEF3D9B7-ED37-4FF5-B075-5330A51EF4F7}"/>
          </ac:picMkLst>
        </pc:picChg>
      </pc:sldChg>
      <pc:sldChg chg="del modNotesTx">
        <pc:chgData name="Tamara Mason" userId="d87ad11f-6f7e-4efe-a3f1-61dc59dd24a8" providerId="ADAL" clId="{3F7493F9-F8D4-4D92-B4D0-CF55C4B99A6E}" dt="2021-06-23T21:26:08.073" v="1030" actId="47"/>
        <pc:sldMkLst>
          <pc:docMk/>
          <pc:sldMk cId="4116158241" sldId="318"/>
        </pc:sldMkLst>
      </pc:sldChg>
      <pc:sldChg chg="del modNotesTx">
        <pc:chgData name="Tamara Mason" userId="d87ad11f-6f7e-4efe-a3f1-61dc59dd24a8" providerId="ADAL" clId="{3F7493F9-F8D4-4D92-B4D0-CF55C4B99A6E}" dt="2021-06-23T21:26:13.074" v="1031" actId="47"/>
        <pc:sldMkLst>
          <pc:docMk/>
          <pc:sldMk cId="1619867912" sldId="319"/>
        </pc:sldMkLst>
      </pc:sldChg>
      <pc:sldChg chg="del ord modNotesTx">
        <pc:chgData name="Tamara Mason" userId="d87ad11f-6f7e-4efe-a3f1-61dc59dd24a8" providerId="ADAL" clId="{3F7493F9-F8D4-4D92-B4D0-CF55C4B99A6E}" dt="2021-06-28T16:07:03.142" v="2521" actId="47"/>
        <pc:sldMkLst>
          <pc:docMk/>
          <pc:sldMk cId="3633314699" sldId="320"/>
        </pc:sldMkLst>
      </pc:sldChg>
      <pc:sldChg chg="addSp delSp modSp add mod modNotesTx">
        <pc:chgData name="Tamara Mason" userId="d87ad11f-6f7e-4efe-a3f1-61dc59dd24a8" providerId="ADAL" clId="{3F7493F9-F8D4-4D92-B4D0-CF55C4B99A6E}" dt="2021-06-23T21:08:28.325" v="1016" actId="20577"/>
        <pc:sldMkLst>
          <pc:docMk/>
          <pc:sldMk cId="2331995618" sldId="321"/>
        </pc:sldMkLst>
        <pc:spChg chg="add mod">
          <ac:chgData name="Tamara Mason" userId="d87ad11f-6f7e-4efe-a3f1-61dc59dd24a8" providerId="ADAL" clId="{3F7493F9-F8D4-4D92-B4D0-CF55C4B99A6E}" dt="2021-06-23T21:06:07.391" v="996" actId="1076"/>
          <ac:spMkLst>
            <pc:docMk/>
            <pc:sldMk cId="2331995618" sldId="321"/>
            <ac:spMk id="7" creationId="{4D5E1484-3466-4D51-B28D-1FE6E592CECE}"/>
          </ac:spMkLst>
        </pc:spChg>
        <pc:spChg chg="add mod">
          <ac:chgData name="Tamara Mason" userId="d87ad11f-6f7e-4efe-a3f1-61dc59dd24a8" providerId="ADAL" clId="{3F7493F9-F8D4-4D92-B4D0-CF55C4B99A6E}" dt="2021-06-23T21:07:58.838" v="1011" actId="14100"/>
          <ac:spMkLst>
            <pc:docMk/>
            <pc:sldMk cId="2331995618" sldId="321"/>
            <ac:spMk id="8" creationId="{7578653A-0B13-44F2-AD95-1BC2A0F99B87}"/>
          </ac:spMkLst>
        </pc:spChg>
        <pc:spChg chg="add mod">
          <ac:chgData name="Tamara Mason" userId="d87ad11f-6f7e-4efe-a3f1-61dc59dd24a8" providerId="ADAL" clId="{3F7493F9-F8D4-4D92-B4D0-CF55C4B99A6E}" dt="2021-06-23T21:08:13.817" v="1014" actId="1076"/>
          <ac:spMkLst>
            <pc:docMk/>
            <pc:sldMk cId="2331995618" sldId="321"/>
            <ac:spMk id="11" creationId="{BB39F3D1-A516-4061-B818-26B5473D0F9B}"/>
          </ac:spMkLst>
        </pc:spChg>
        <pc:spChg chg="mod">
          <ac:chgData name="Tamara Mason" userId="d87ad11f-6f7e-4efe-a3f1-61dc59dd24a8" providerId="ADAL" clId="{3F7493F9-F8D4-4D92-B4D0-CF55C4B99A6E}" dt="2021-06-23T20:45:24.522" v="588" actId="20577"/>
          <ac:spMkLst>
            <pc:docMk/>
            <pc:sldMk cId="2331995618" sldId="321"/>
            <ac:spMk id="7170" creationId="{00000000-0000-0000-0000-000000000000}"/>
          </ac:spMkLst>
        </pc:spChg>
        <pc:spChg chg="mod">
          <ac:chgData name="Tamara Mason" userId="d87ad11f-6f7e-4efe-a3f1-61dc59dd24a8" providerId="ADAL" clId="{3F7493F9-F8D4-4D92-B4D0-CF55C4B99A6E}" dt="2021-06-23T21:08:28.325" v="1016" actId="20577"/>
          <ac:spMkLst>
            <pc:docMk/>
            <pc:sldMk cId="2331995618" sldId="321"/>
            <ac:spMk id="23554" creationId="{00000000-0000-0000-0000-000000000000}"/>
          </ac:spMkLst>
        </pc:spChg>
        <pc:picChg chg="add mod">
          <ac:chgData name="Tamara Mason" userId="d87ad11f-6f7e-4efe-a3f1-61dc59dd24a8" providerId="ADAL" clId="{3F7493F9-F8D4-4D92-B4D0-CF55C4B99A6E}" dt="2021-06-23T21:07:46.554" v="1006" actId="1076"/>
          <ac:picMkLst>
            <pc:docMk/>
            <pc:sldMk cId="2331995618" sldId="321"/>
            <ac:picMk id="3" creationId="{754BEA6C-34F6-42EB-AE6C-B8D3C059FA2A}"/>
          </ac:picMkLst>
        </pc:picChg>
        <pc:picChg chg="del mod">
          <ac:chgData name="Tamara Mason" userId="d87ad11f-6f7e-4efe-a3f1-61dc59dd24a8" providerId="ADAL" clId="{3F7493F9-F8D4-4D92-B4D0-CF55C4B99A6E}" dt="2021-06-23T20:45:37.740" v="590" actId="478"/>
          <ac:picMkLst>
            <pc:docMk/>
            <pc:sldMk cId="2331995618" sldId="321"/>
            <ac:picMk id="5" creationId="{20D07351-2F2E-4D40-9F40-AA6C800A2AFB}"/>
          </ac:picMkLst>
        </pc:picChg>
        <pc:picChg chg="add mod">
          <ac:chgData name="Tamara Mason" userId="d87ad11f-6f7e-4efe-a3f1-61dc59dd24a8" providerId="ADAL" clId="{3F7493F9-F8D4-4D92-B4D0-CF55C4B99A6E}" dt="2021-06-23T21:05:32.768" v="992" actId="1076"/>
          <ac:picMkLst>
            <pc:docMk/>
            <pc:sldMk cId="2331995618" sldId="321"/>
            <ac:picMk id="6" creationId="{ADB35210-820D-415B-B866-94613EEC6ECC}"/>
          </ac:picMkLst>
        </pc:picChg>
      </pc:sldChg>
      <pc:sldChg chg="add del modNotesTx">
        <pc:chgData name="Tamara Mason" userId="d87ad11f-6f7e-4efe-a3f1-61dc59dd24a8" providerId="ADAL" clId="{3F7493F9-F8D4-4D92-B4D0-CF55C4B99A6E}" dt="2021-06-23T21:08:48.478" v="1017" actId="47"/>
        <pc:sldMkLst>
          <pc:docMk/>
          <pc:sldMk cId="118756725" sldId="322"/>
        </pc:sldMkLst>
      </pc:sldChg>
      <pc:sldChg chg="delSp modSp add mod ord">
        <pc:chgData name="Tamara Mason" userId="d87ad11f-6f7e-4efe-a3f1-61dc59dd24a8" providerId="ADAL" clId="{3F7493F9-F8D4-4D92-B4D0-CF55C4B99A6E}" dt="2021-06-28T14:57:10.602" v="1534" actId="20577"/>
        <pc:sldMkLst>
          <pc:docMk/>
          <pc:sldMk cId="3949624962" sldId="322"/>
        </pc:sldMkLst>
        <pc:spChg chg="del">
          <ac:chgData name="Tamara Mason" userId="d87ad11f-6f7e-4efe-a3f1-61dc59dd24a8" providerId="ADAL" clId="{3F7493F9-F8D4-4D92-B4D0-CF55C4B99A6E}" dt="2021-06-28T14:50:55.988" v="1037" actId="478"/>
          <ac:spMkLst>
            <pc:docMk/>
            <pc:sldMk cId="3949624962" sldId="322"/>
            <ac:spMk id="7" creationId="{4D5E1484-3466-4D51-B28D-1FE6E592CECE}"/>
          </ac:spMkLst>
        </pc:spChg>
        <pc:spChg chg="del">
          <ac:chgData name="Tamara Mason" userId="d87ad11f-6f7e-4efe-a3f1-61dc59dd24a8" providerId="ADAL" clId="{3F7493F9-F8D4-4D92-B4D0-CF55C4B99A6E}" dt="2021-06-28T14:50:54.655" v="1035" actId="478"/>
          <ac:spMkLst>
            <pc:docMk/>
            <pc:sldMk cId="3949624962" sldId="322"/>
            <ac:spMk id="8" creationId="{7578653A-0B13-44F2-AD95-1BC2A0F99B87}"/>
          </ac:spMkLst>
        </pc:spChg>
        <pc:spChg chg="del">
          <ac:chgData name="Tamara Mason" userId="d87ad11f-6f7e-4efe-a3f1-61dc59dd24a8" providerId="ADAL" clId="{3F7493F9-F8D4-4D92-B4D0-CF55C4B99A6E}" dt="2021-06-28T14:50:55.259" v="1036" actId="478"/>
          <ac:spMkLst>
            <pc:docMk/>
            <pc:sldMk cId="3949624962" sldId="322"/>
            <ac:spMk id="11" creationId="{BB39F3D1-A516-4061-B818-26B5473D0F9B}"/>
          </ac:spMkLst>
        </pc:spChg>
        <pc:spChg chg="mod">
          <ac:chgData name="Tamara Mason" userId="d87ad11f-6f7e-4efe-a3f1-61dc59dd24a8" providerId="ADAL" clId="{3F7493F9-F8D4-4D92-B4D0-CF55C4B99A6E}" dt="2021-06-28T14:56:35.818" v="1513" actId="20577"/>
          <ac:spMkLst>
            <pc:docMk/>
            <pc:sldMk cId="3949624962" sldId="322"/>
            <ac:spMk id="7170" creationId="{00000000-0000-0000-0000-000000000000}"/>
          </ac:spMkLst>
        </pc:spChg>
        <pc:spChg chg="mod">
          <ac:chgData name="Tamara Mason" userId="d87ad11f-6f7e-4efe-a3f1-61dc59dd24a8" providerId="ADAL" clId="{3F7493F9-F8D4-4D92-B4D0-CF55C4B99A6E}" dt="2021-06-28T14:57:10.602" v="1534" actId="20577"/>
          <ac:spMkLst>
            <pc:docMk/>
            <pc:sldMk cId="3949624962" sldId="322"/>
            <ac:spMk id="23554" creationId="{00000000-0000-0000-0000-000000000000}"/>
          </ac:spMkLst>
        </pc:spChg>
        <pc:picChg chg="del">
          <ac:chgData name="Tamara Mason" userId="d87ad11f-6f7e-4efe-a3f1-61dc59dd24a8" providerId="ADAL" clId="{3F7493F9-F8D4-4D92-B4D0-CF55C4B99A6E}" dt="2021-06-28T14:50:53.183" v="1033" actId="478"/>
          <ac:picMkLst>
            <pc:docMk/>
            <pc:sldMk cId="3949624962" sldId="322"/>
            <ac:picMk id="3" creationId="{754BEA6C-34F6-42EB-AE6C-B8D3C059FA2A}"/>
          </ac:picMkLst>
        </pc:picChg>
        <pc:picChg chg="del">
          <ac:chgData name="Tamara Mason" userId="d87ad11f-6f7e-4efe-a3f1-61dc59dd24a8" providerId="ADAL" clId="{3F7493F9-F8D4-4D92-B4D0-CF55C4B99A6E}" dt="2021-06-28T14:50:53.670" v="1034" actId="478"/>
          <ac:picMkLst>
            <pc:docMk/>
            <pc:sldMk cId="3949624962" sldId="322"/>
            <ac:picMk id="6" creationId="{ADB35210-820D-415B-B866-94613EEC6ECC}"/>
          </ac:picMkLst>
        </pc:picChg>
      </pc:sldChg>
      <pc:sldChg chg="addSp delSp modSp add mod">
        <pc:chgData name="Tamara Mason" userId="d87ad11f-6f7e-4efe-a3f1-61dc59dd24a8" providerId="ADAL" clId="{3F7493F9-F8D4-4D92-B4D0-CF55C4B99A6E}" dt="2021-06-28T15:22:19.416" v="2380" actId="113"/>
        <pc:sldMkLst>
          <pc:docMk/>
          <pc:sldMk cId="851806528" sldId="323"/>
        </pc:sldMkLst>
        <pc:spChg chg="mod ord">
          <ac:chgData name="Tamara Mason" userId="d87ad11f-6f7e-4efe-a3f1-61dc59dd24a8" providerId="ADAL" clId="{3F7493F9-F8D4-4D92-B4D0-CF55C4B99A6E}" dt="2021-06-28T15:21:52.285" v="2365" actId="1036"/>
          <ac:spMkLst>
            <pc:docMk/>
            <pc:sldMk cId="851806528" sldId="323"/>
            <ac:spMk id="7" creationId="{6BDD2DB4-708F-4C04-AA5F-17BD8E726528}"/>
          </ac:spMkLst>
        </pc:spChg>
        <pc:spChg chg="mod">
          <ac:chgData name="Tamara Mason" userId="d87ad11f-6f7e-4efe-a3f1-61dc59dd24a8" providerId="ADAL" clId="{3F7493F9-F8D4-4D92-B4D0-CF55C4B99A6E}" dt="2021-06-28T15:22:19.416" v="2380" actId="113"/>
          <ac:spMkLst>
            <pc:docMk/>
            <pc:sldMk cId="851806528" sldId="323"/>
            <ac:spMk id="21506" creationId="{00000000-0000-0000-0000-000000000000}"/>
          </ac:spMkLst>
        </pc:spChg>
        <pc:picChg chg="add mod">
          <ac:chgData name="Tamara Mason" userId="d87ad11f-6f7e-4efe-a3f1-61dc59dd24a8" providerId="ADAL" clId="{3F7493F9-F8D4-4D92-B4D0-CF55C4B99A6E}" dt="2021-06-28T15:21:48.250" v="2363" actId="1036"/>
          <ac:picMkLst>
            <pc:docMk/>
            <pc:sldMk cId="851806528" sldId="323"/>
            <ac:picMk id="3" creationId="{2673C3E8-27A6-4CC3-8C30-8892D801AC4B}"/>
          </ac:picMkLst>
        </pc:picChg>
        <pc:picChg chg="del">
          <ac:chgData name="Tamara Mason" userId="d87ad11f-6f7e-4efe-a3f1-61dc59dd24a8" providerId="ADAL" clId="{3F7493F9-F8D4-4D92-B4D0-CF55C4B99A6E}" dt="2021-06-28T15:18:48.246" v="1892" actId="478"/>
          <ac:picMkLst>
            <pc:docMk/>
            <pc:sldMk cId="851806528" sldId="323"/>
            <ac:picMk id="4" creationId="{FEF3D9B7-ED37-4FF5-B075-5330A51EF4F7}"/>
          </ac:picMkLst>
        </pc:picChg>
      </pc:sldChg>
      <pc:sldChg chg="addSp delSp modSp add mod">
        <pc:chgData name="Tamara Mason" userId="d87ad11f-6f7e-4efe-a3f1-61dc59dd24a8" providerId="ADAL" clId="{3F7493F9-F8D4-4D92-B4D0-CF55C4B99A6E}" dt="2021-06-28T17:09:43.619" v="4086" actId="20577"/>
        <pc:sldMkLst>
          <pc:docMk/>
          <pc:sldMk cId="3145557183" sldId="324"/>
        </pc:sldMkLst>
        <pc:spChg chg="mod">
          <ac:chgData name="Tamara Mason" userId="d87ad11f-6f7e-4efe-a3f1-61dc59dd24a8" providerId="ADAL" clId="{3F7493F9-F8D4-4D92-B4D0-CF55C4B99A6E}" dt="2021-06-28T16:15:28.818" v="2640" actId="20577"/>
          <ac:spMkLst>
            <pc:docMk/>
            <pc:sldMk cId="3145557183" sldId="324"/>
            <ac:spMk id="6146" creationId="{00000000-0000-0000-0000-000000000000}"/>
          </ac:spMkLst>
        </pc:spChg>
        <pc:spChg chg="mod">
          <ac:chgData name="Tamara Mason" userId="d87ad11f-6f7e-4efe-a3f1-61dc59dd24a8" providerId="ADAL" clId="{3F7493F9-F8D4-4D92-B4D0-CF55C4B99A6E}" dt="2021-06-28T17:09:43.619" v="4086" actId="20577"/>
          <ac:spMkLst>
            <pc:docMk/>
            <pc:sldMk cId="3145557183" sldId="324"/>
            <ac:spMk id="21506" creationId="{00000000-0000-0000-0000-000000000000}"/>
          </ac:spMkLst>
        </pc:spChg>
        <pc:picChg chg="del">
          <ac:chgData name="Tamara Mason" userId="d87ad11f-6f7e-4efe-a3f1-61dc59dd24a8" providerId="ADAL" clId="{3F7493F9-F8D4-4D92-B4D0-CF55C4B99A6E}" dt="2021-06-28T16:21:54.219" v="2684" actId="478"/>
          <ac:picMkLst>
            <pc:docMk/>
            <pc:sldMk cId="3145557183" sldId="324"/>
            <ac:picMk id="3" creationId="{365C7C9D-31AA-43DC-8244-B7AFB92C3DF6}"/>
          </ac:picMkLst>
        </pc:picChg>
        <pc:picChg chg="add mod">
          <ac:chgData name="Tamara Mason" userId="d87ad11f-6f7e-4efe-a3f1-61dc59dd24a8" providerId="ADAL" clId="{3F7493F9-F8D4-4D92-B4D0-CF55C4B99A6E}" dt="2021-06-28T17:09:38.837" v="4085" actId="1036"/>
          <ac:picMkLst>
            <pc:docMk/>
            <pc:sldMk cId="3145557183" sldId="324"/>
            <ac:picMk id="4" creationId="{7FDA1E61-9780-470A-B404-1E69A48317B9}"/>
          </ac:picMkLst>
        </pc:picChg>
      </pc:sldChg>
      <pc:sldChg chg="addSp delSp modSp add mod">
        <pc:chgData name="Tamara Mason" userId="d87ad11f-6f7e-4efe-a3f1-61dc59dd24a8" providerId="ADAL" clId="{3F7493F9-F8D4-4D92-B4D0-CF55C4B99A6E}" dt="2021-06-28T16:31:11.602" v="2971" actId="1036"/>
        <pc:sldMkLst>
          <pc:docMk/>
          <pc:sldMk cId="1593438752" sldId="325"/>
        </pc:sldMkLst>
        <pc:spChg chg="add mod">
          <ac:chgData name="Tamara Mason" userId="d87ad11f-6f7e-4efe-a3f1-61dc59dd24a8" providerId="ADAL" clId="{3F7493F9-F8D4-4D92-B4D0-CF55C4B99A6E}" dt="2021-06-28T16:30:50.329" v="2965" actId="1076"/>
          <ac:spMkLst>
            <pc:docMk/>
            <pc:sldMk cId="1593438752" sldId="325"/>
            <ac:spMk id="9" creationId="{5402CF66-2C68-4868-865D-CCC8F65CE805}"/>
          </ac:spMkLst>
        </pc:spChg>
        <pc:spChg chg="add del mod">
          <ac:chgData name="Tamara Mason" userId="d87ad11f-6f7e-4efe-a3f1-61dc59dd24a8" providerId="ADAL" clId="{3F7493F9-F8D4-4D92-B4D0-CF55C4B99A6E}" dt="2021-06-28T16:30:54.667" v="2967"/>
          <ac:spMkLst>
            <pc:docMk/>
            <pc:sldMk cId="1593438752" sldId="325"/>
            <ac:spMk id="10" creationId="{A1DC955A-D1CB-4C20-BEBE-7FF27D376266}"/>
          </ac:spMkLst>
        </pc:spChg>
        <pc:spChg chg="add mod">
          <ac:chgData name="Tamara Mason" userId="d87ad11f-6f7e-4efe-a3f1-61dc59dd24a8" providerId="ADAL" clId="{3F7493F9-F8D4-4D92-B4D0-CF55C4B99A6E}" dt="2021-06-28T16:31:11.602" v="2971" actId="1036"/>
          <ac:spMkLst>
            <pc:docMk/>
            <pc:sldMk cId="1593438752" sldId="325"/>
            <ac:spMk id="11" creationId="{960906EA-1BA1-4105-AA67-C873D1A3B581}"/>
          </ac:spMkLst>
        </pc:spChg>
        <pc:spChg chg="mod">
          <ac:chgData name="Tamara Mason" userId="d87ad11f-6f7e-4efe-a3f1-61dc59dd24a8" providerId="ADAL" clId="{3F7493F9-F8D4-4D92-B4D0-CF55C4B99A6E}" dt="2021-06-28T16:29:54.534" v="2952" actId="20577"/>
          <ac:spMkLst>
            <pc:docMk/>
            <pc:sldMk cId="1593438752" sldId="325"/>
            <ac:spMk id="21506" creationId="{00000000-0000-0000-0000-000000000000}"/>
          </ac:spMkLst>
        </pc:spChg>
        <pc:picChg chg="add del mod">
          <ac:chgData name="Tamara Mason" userId="d87ad11f-6f7e-4efe-a3f1-61dc59dd24a8" providerId="ADAL" clId="{3F7493F9-F8D4-4D92-B4D0-CF55C4B99A6E}" dt="2021-06-28T16:30:23.370" v="2958" actId="478"/>
          <ac:picMkLst>
            <pc:docMk/>
            <pc:sldMk cId="1593438752" sldId="325"/>
            <ac:picMk id="3" creationId="{AEAF23FF-75B2-4925-8EDB-B5EC68674990}"/>
          </ac:picMkLst>
        </pc:picChg>
        <pc:picChg chg="del">
          <ac:chgData name="Tamara Mason" userId="d87ad11f-6f7e-4efe-a3f1-61dc59dd24a8" providerId="ADAL" clId="{3F7493F9-F8D4-4D92-B4D0-CF55C4B99A6E}" dt="2021-06-28T16:27:35.669" v="2789" actId="478"/>
          <ac:picMkLst>
            <pc:docMk/>
            <pc:sldMk cId="1593438752" sldId="325"/>
            <ac:picMk id="4" creationId="{7FDA1E61-9780-470A-B404-1E69A48317B9}"/>
          </ac:picMkLst>
        </pc:picChg>
        <pc:picChg chg="add mod">
          <ac:chgData name="Tamara Mason" userId="d87ad11f-6f7e-4efe-a3f1-61dc59dd24a8" providerId="ADAL" clId="{3F7493F9-F8D4-4D92-B4D0-CF55C4B99A6E}" dt="2021-06-28T16:30:29.859" v="2961" actId="1076"/>
          <ac:picMkLst>
            <pc:docMk/>
            <pc:sldMk cId="1593438752" sldId="325"/>
            <ac:picMk id="6" creationId="{D76C241C-05A7-440A-A013-C8A44AD36EE5}"/>
          </ac:picMkLst>
        </pc:picChg>
      </pc:sldChg>
      <pc:sldChg chg="addSp delSp modSp add mod">
        <pc:chgData name="Tamara Mason" userId="d87ad11f-6f7e-4efe-a3f1-61dc59dd24a8" providerId="ADAL" clId="{3F7493F9-F8D4-4D92-B4D0-CF55C4B99A6E}" dt="2021-06-28T16:42:28.933" v="3549" actId="6549"/>
        <pc:sldMkLst>
          <pc:docMk/>
          <pc:sldMk cId="2527782318" sldId="326"/>
        </pc:sldMkLst>
        <pc:spChg chg="del">
          <ac:chgData name="Tamara Mason" userId="d87ad11f-6f7e-4efe-a3f1-61dc59dd24a8" providerId="ADAL" clId="{3F7493F9-F8D4-4D92-B4D0-CF55C4B99A6E}" dt="2021-06-28T16:33:45.264" v="3308" actId="478"/>
          <ac:spMkLst>
            <pc:docMk/>
            <pc:sldMk cId="2527782318" sldId="326"/>
            <ac:spMk id="9" creationId="{5402CF66-2C68-4868-865D-CCC8F65CE805}"/>
          </ac:spMkLst>
        </pc:spChg>
        <pc:spChg chg="add mod">
          <ac:chgData name="Tamara Mason" userId="d87ad11f-6f7e-4efe-a3f1-61dc59dd24a8" providerId="ADAL" clId="{3F7493F9-F8D4-4D92-B4D0-CF55C4B99A6E}" dt="2021-06-28T16:39:03.966" v="3545" actId="1036"/>
          <ac:spMkLst>
            <pc:docMk/>
            <pc:sldMk cId="2527782318" sldId="326"/>
            <ac:spMk id="10" creationId="{38114A63-A4CC-44BC-ABDF-60C8EE17297D}"/>
          </ac:spMkLst>
        </pc:spChg>
        <pc:spChg chg="mod ord">
          <ac:chgData name="Tamara Mason" userId="d87ad11f-6f7e-4efe-a3f1-61dc59dd24a8" providerId="ADAL" clId="{3F7493F9-F8D4-4D92-B4D0-CF55C4B99A6E}" dt="2021-06-28T16:39:05.977" v="3548" actId="1036"/>
          <ac:spMkLst>
            <pc:docMk/>
            <pc:sldMk cId="2527782318" sldId="326"/>
            <ac:spMk id="11" creationId="{960906EA-1BA1-4105-AA67-C873D1A3B581}"/>
          </ac:spMkLst>
        </pc:spChg>
        <pc:spChg chg="mod">
          <ac:chgData name="Tamara Mason" userId="d87ad11f-6f7e-4efe-a3f1-61dc59dd24a8" providerId="ADAL" clId="{3F7493F9-F8D4-4D92-B4D0-CF55C4B99A6E}" dt="2021-06-28T16:42:28.933" v="3549" actId="6549"/>
          <ac:spMkLst>
            <pc:docMk/>
            <pc:sldMk cId="2527782318" sldId="326"/>
            <ac:spMk id="21506" creationId="{00000000-0000-0000-0000-000000000000}"/>
          </ac:spMkLst>
        </pc:spChg>
        <pc:picChg chg="add mod">
          <ac:chgData name="Tamara Mason" userId="d87ad11f-6f7e-4efe-a3f1-61dc59dd24a8" providerId="ADAL" clId="{3F7493F9-F8D4-4D92-B4D0-CF55C4B99A6E}" dt="2021-06-28T16:39:01.747" v="3542" actId="1036"/>
          <ac:picMkLst>
            <pc:docMk/>
            <pc:sldMk cId="2527782318" sldId="326"/>
            <ac:picMk id="3" creationId="{3EE57F74-38C8-4C9D-868F-7BBEB081BFC3}"/>
          </ac:picMkLst>
        </pc:picChg>
        <pc:picChg chg="del">
          <ac:chgData name="Tamara Mason" userId="d87ad11f-6f7e-4efe-a3f1-61dc59dd24a8" providerId="ADAL" clId="{3F7493F9-F8D4-4D92-B4D0-CF55C4B99A6E}" dt="2021-06-28T16:32:52.028" v="3181" actId="478"/>
          <ac:picMkLst>
            <pc:docMk/>
            <pc:sldMk cId="2527782318" sldId="326"/>
            <ac:picMk id="6" creationId="{D76C241C-05A7-440A-A013-C8A44AD36EE5}"/>
          </ac:picMkLst>
        </pc:picChg>
      </pc:sldChg>
      <pc:sldChg chg="addSp delSp modSp add mod">
        <pc:chgData name="Tamara Mason" userId="d87ad11f-6f7e-4efe-a3f1-61dc59dd24a8" providerId="ADAL" clId="{3F7493F9-F8D4-4D92-B4D0-CF55C4B99A6E}" dt="2021-06-28T17:05:22.367" v="3917" actId="1076"/>
        <pc:sldMkLst>
          <pc:docMk/>
          <pc:sldMk cId="2590239790" sldId="327"/>
        </pc:sldMkLst>
        <pc:spChg chg="add del mod">
          <ac:chgData name="Tamara Mason" userId="d87ad11f-6f7e-4efe-a3f1-61dc59dd24a8" providerId="ADAL" clId="{3F7493F9-F8D4-4D92-B4D0-CF55C4B99A6E}" dt="2021-06-28T16:57:16.530" v="3552" actId="478"/>
          <ac:spMkLst>
            <pc:docMk/>
            <pc:sldMk cId="2590239790" sldId="327"/>
            <ac:spMk id="4" creationId="{BE10660D-BAFD-4169-9034-6740FF1F7C5F}"/>
          </ac:spMkLst>
        </pc:spChg>
        <pc:spChg chg="del">
          <ac:chgData name="Tamara Mason" userId="d87ad11f-6f7e-4efe-a3f1-61dc59dd24a8" providerId="ADAL" clId="{3F7493F9-F8D4-4D92-B4D0-CF55C4B99A6E}" dt="2021-06-28T16:59:20.839" v="3714" actId="478"/>
          <ac:spMkLst>
            <pc:docMk/>
            <pc:sldMk cId="2590239790" sldId="327"/>
            <ac:spMk id="10" creationId="{38114A63-A4CC-44BC-ABDF-60C8EE17297D}"/>
          </ac:spMkLst>
        </pc:spChg>
        <pc:spChg chg="del">
          <ac:chgData name="Tamara Mason" userId="d87ad11f-6f7e-4efe-a3f1-61dc59dd24a8" providerId="ADAL" clId="{3F7493F9-F8D4-4D92-B4D0-CF55C4B99A6E}" dt="2021-06-28T16:59:22.068" v="3715" actId="478"/>
          <ac:spMkLst>
            <pc:docMk/>
            <pc:sldMk cId="2590239790" sldId="327"/>
            <ac:spMk id="11" creationId="{960906EA-1BA1-4105-AA67-C873D1A3B581}"/>
          </ac:spMkLst>
        </pc:spChg>
        <pc:spChg chg="del">
          <ac:chgData name="Tamara Mason" userId="d87ad11f-6f7e-4efe-a3f1-61dc59dd24a8" providerId="ADAL" clId="{3F7493F9-F8D4-4D92-B4D0-CF55C4B99A6E}" dt="2021-06-28T16:57:14.165" v="3551" actId="478"/>
          <ac:spMkLst>
            <pc:docMk/>
            <pc:sldMk cId="2590239790" sldId="327"/>
            <ac:spMk id="6146" creationId="{00000000-0000-0000-0000-000000000000}"/>
          </ac:spMkLst>
        </pc:spChg>
        <pc:spChg chg="mod">
          <ac:chgData name="Tamara Mason" userId="d87ad11f-6f7e-4efe-a3f1-61dc59dd24a8" providerId="ADAL" clId="{3F7493F9-F8D4-4D92-B4D0-CF55C4B99A6E}" dt="2021-06-28T17:00:18.762" v="3912" actId="20577"/>
          <ac:spMkLst>
            <pc:docMk/>
            <pc:sldMk cId="2590239790" sldId="327"/>
            <ac:spMk id="21506" creationId="{00000000-0000-0000-0000-000000000000}"/>
          </ac:spMkLst>
        </pc:spChg>
        <pc:picChg chg="del">
          <ac:chgData name="Tamara Mason" userId="d87ad11f-6f7e-4efe-a3f1-61dc59dd24a8" providerId="ADAL" clId="{3F7493F9-F8D4-4D92-B4D0-CF55C4B99A6E}" dt="2021-06-28T16:59:17.523" v="3713" actId="478"/>
          <ac:picMkLst>
            <pc:docMk/>
            <pc:sldMk cId="2590239790" sldId="327"/>
            <ac:picMk id="3" creationId="{3EE57F74-38C8-4C9D-868F-7BBEB081BFC3}"/>
          </ac:picMkLst>
        </pc:picChg>
        <pc:picChg chg="add mod">
          <ac:chgData name="Tamara Mason" userId="d87ad11f-6f7e-4efe-a3f1-61dc59dd24a8" providerId="ADAL" clId="{3F7493F9-F8D4-4D92-B4D0-CF55C4B99A6E}" dt="2021-06-28T17:05:22.367" v="3917" actId="1076"/>
          <ac:picMkLst>
            <pc:docMk/>
            <pc:sldMk cId="2590239790" sldId="327"/>
            <ac:picMk id="6" creationId="{2205D0DC-C9F6-42FE-B4E5-772A67EF9DC6}"/>
          </ac:picMkLst>
        </pc:picChg>
      </pc:sldChg>
      <pc:sldChg chg="delSp modSp add mod">
        <pc:chgData name="Tamara Mason" userId="d87ad11f-6f7e-4efe-a3f1-61dc59dd24a8" providerId="ADAL" clId="{3F7493F9-F8D4-4D92-B4D0-CF55C4B99A6E}" dt="2021-06-28T21:25:49.987" v="4824" actId="6549"/>
        <pc:sldMkLst>
          <pc:docMk/>
          <pc:sldMk cId="2392267669" sldId="328"/>
        </pc:sldMkLst>
        <pc:spChg chg="mod">
          <ac:chgData name="Tamara Mason" userId="d87ad11f-6f7e-4efe-a3f1-61dc59dd24a8" providerId="ADAL" clId="{3F7493F9-F8D4-4D92-B4D0-CF55C4B99A6E}" dt="2021-06-28T21:25:49.987" v="4824" actId="6549"/>
          <ac:spMkLst>
            <pc:docMk/>
            <pc:sldMk cId="2392267669" sldId="328"/>
            <ac:spMk id="21506" creationId="{00000000-0000-0000-0000-000000000000}"/>
          </ac:spMkLst>
        </pc:spChg>
        <pc:picChg chg="del">
          <ac:chgData name="Tamara Mason" userId="d87ad11f-6f7e-4efe-a3f1-61dc59dd24a8" providerId="ADAL" clId="{3F7493F9-F8D4-4D92-B4D0-CF55C4B99A6E}" dt="2021-06-28T21:18:03.107" v="4091" actId="478"/>
          <ac:picMkLst>
            <pc:docMk/>
            <pc:sldMk cId="2392267669" sldId="328"/>
            <ac:picMk id="6" creationId="{2205D0DC-C9F6-42FE-B4E5-772A67EF9DC6}"/>
          </ac:picMkLst>
        </pc:picChg>
      </pc:sldChg>
      <pc:sldChg chg="add del">
        <pc:chgData name="Tamara Mason" userId="d87ad11f-6f7e-4efe-a3f1-61dc59dd24a8" providerId="ADAL" clId="{3F7493F9-F8D4-4D92-B4D0-CF55C4B99A6E}" dt="2021-06-28T21:17:56.833" v="4090" actId="47"/>
        <pc:sldMkLst>
          <pc:docMk/>
          <pc:sldMk cId="417750765"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591AB50-6BF6-4B88-82B9-93BBA707BA4F}" type="slidenum">
              <a:rPr lang="en-US" altLang="en-US"/>
              <a:pPr/>
              <a:t>‹#›</a:t>
            </a:fld>
            <a:endParaRPr lang="en-US" altLang="en-US"/>
          </a:p>
        </p:txBody>
      </p:sp>
    </p:spTree>
    <p:extLst>
      <p:ext uri="{BB962C8B-B14F-4D97-AF65-F5344CB8AC3E}">
        <p14:creationId xmlns:p14="http://schemas.microsoft.com/office/powerpoint/2010/main" val="2534701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1AB50-6BF6-4B88-82B9-93BBA707BA4F}" type="slidenum">
              <a:rPr lang="en-US" altLang="en-US" smtClean="0"/>
              <a:pPr/>
              <a:t>1</a:t>
            </a:fld>
            <a:endParaRPr lang="en-US" altLang="en-US"/>
          </a:p>
        </p:txBody>
      </p:sp>
    </p:spTree>
    <p:extLst>
      <p:ext uri="{BB962C8B-B14F-4D97-AF65-F5344CB8AC3E}">
        <p14:creationId xmlns:p14="http://schemas.microsoft.com/office/powerpoint/2010/main" val="84601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10</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5503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11</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81231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12</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5971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13</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4551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14</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48566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91AB50-6BF6-4B88-82B9-93BBA707BA4F}" type="slidenum">
              <a:rPr lang="en-US" altLang="en-US" smtClean="0"/>
              <a:pPr/>
              <a:t>15</a:t>
            </a:fld>
            <a:endParaRPr lang="en-US" altLang="en-US"/>
          </a:p>
        </p:txBody>
      </p:sp>
    </p:spTree>
    <p:extLst>
      <p:ext uri="{BB962C8B-B14F-4D97-AF65-F5344CB8AC3E}">
        <p14:creationId xmlns:p14="http://schemas.microsoft.com/office/powerpoint/2010/main" val="349750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07B2AC53-41CC-4CCD-94E7-D2BE72D8B8E6}" type="slidenum">
              <a:rPr lang="en-US" smtClean="0"/>
              <a:pPr>
                <a:defRPr/>
              </a:pPr>
              <a:t>16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21481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9363376-108B-47B5-906B-C964239447CF}" type="slidenum">
              <a:rPr lang="en-US" smtClean="0"/>
              <a:pPr>
                <a:defRPr/>
              </a:pPr>
              <a:t>17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2156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42CE53-9009-42E0-BA80-2C45CEA83AAF}" type="slidenum">
              <a:rPr lang="en-US" altLang="en-US"/>
              <a:pPr/>
              <a:t>2</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9473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2D9DDD-304F-4643-865E-F7370A5599D9}" type="slidenum">
              <a:rPr lang="en-US" altLang="en-US"/>
              <a:pPr/>
              <a:t>3</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5751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43CA5-4CD0-42F9-ACE8-1DE8D0235A7E}" type="slidenum">
              <a:rPr lang="en-US" altLang="en-US"/>
              <a:pPr/>
              <a:t>4</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19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43CA5-4CD0-42F9-ACE8-1DE8D0235A7E}" type="slidenum">
              <a:rPr lang="en-US" altLang="en-US"/>
              <a:pPr/>
              <a:t>5</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7889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43CA5-4CD0-42F9-ACE8-1DE8D0235A7E}" type="slidenum">
              <a:rPr lang="en-US" altLang="en-US"/>
              <a:pPr/>
              <a:t>6</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2751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7</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6219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8</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0667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3FC3AF-77D0-48C7-B10C-CCA1E68FE926}" type="slidenum">
              <a:rPr lang="en-US" altLang="en-US"/>
              <a:pPr/>
              <a:t>9</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1594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C9EE47BB-B516-4104-B436-682AB5989DDD}" type="slidenum">
              <a:rPr lang="en-US" altLang="en-US"/>
              <a:pPr/>
              <a:t>‹#›</a:t>
            </a:fld>
            <a:endParaRPr lang="en-US" altLang="en-US"/>
          </a:p>
        </p:txBody>
      </p:sp>
    </p:spTree>
    <p:extLst>
      <p:ext uri="{BB962C8B-B14F-4D97-AF65-F5344CB8AC3E}">
        <p14:creationId xmlns:p14="http://schemas.microsoft.com/office/powerpoint/2010/main" val="11751416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0873BF90-A0B9-46FE-AF85-E2CD9CAB9058}" type="slidenum">
              <a:rPr lang="en-US" altLang="en-US"/>
              <a:pPr/>
              <a:t>‹#›</a:t>
            </a:fld>
            <a:endParaRPr lang="en-US" altLang="en-US"/>
          </a:p>
        </p:txBody>
      </p:sp>
    </p:spTree>
    <p:extLst>
      <p:ext uri="{BB962C8B-B14F-4D97-AF65-F5344CB8AC3E}">
        <p14:creationId xmlns:p14="http://schemas.microsoft.com/office/powerpoint/2010/main" val="53756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B72E91AB-765C-4AB9-96B1-DD6629B61083}" type="slidenum">
              <a:rPr lang="en-US" altLang="en-US"/>
              <a:pPr/>
              <a:t>‹#›</a:t>
            </a:fld>
            <a:endParaRPr lang="en-US" altLang="en-US"/>
          </a:p>
        </p:txBody>
      </p:sp>
    </p:spTree>
    <p:extLst>
      <p:ext uri="{BB962C8B-B14F-4D97-AF65-F5344CB8AC3E}">
        <p14:creationId xmlns:p14="http://schemas.microsoft.com/office/powerpoint/2010/main" val="336112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fld id="{D65C113A-6B48-4D37-8BCF-E2DF93BE515F}" type="slidenum">
              <a:rPr lang="en-US" altLang="en-US"/>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0571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83F19213-3FD1-4B90-9D20-9E10CCAB3A52}" type="slidenum">
              <a:rPr lang="en-US" altLang="en-US"/>
              <a:pPr/>
              <a:t>‹#›</a:t>
            </a:fld>
            <a:endParaRPr lang="en-US" altLang="en-US"/>
          </a:p>
        </p:txBody>
      </p:sp>
    </p:spTree>
    <p:extLst>
      <p:ext uri="{BB962C8B-B14F-4D97-AF65-F5344CB8AC3E}">
        <p14:creationId xmlns:p14="http://schemas.microsoft.com/office/powerpoint/2010/main" val="23460873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477B39CE-ECEF-414B-8052-DDBA954AF012}" type="slidenum">
              <a:rPr lang="en-US" altLang="en-US"/>
              <a:pPr/>
              <a:t>‹#›</a:t>
            </a:fld>
            <a:endParaRPr lang="en-US" altLang="en-US"/>
          </a:p>
        </p:txBody>
      </p:sp>
    </p:spTree>
    <p:extLst>
      <p:ext uri="{BB962C8B-B14F-4D97-AF65-F5344CB8AC3E}">
        <p14:creationId xmlns:p14="http://schemas.microsoft.com/office/powerpoint/2010/main" val="359727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91E29DC0-BC09-4BF1-B648-42EDC4D9E9DA}" type="slidenum">
              <a:rPr lang="en-US" altLang="en-US"/>
              <a:pPr/>
              <a:t>‹#›</a:t>
            </a:fld>
            <a:endParaRPr lang="en-US" altLang="en-US"/>
          </a:p>
        </p:txBody>
      </p:sp>
    </p:spTree>
    <p:extLst>
      <p:ext uri="{BB962C8B-B14F-4D97-AF65-F5344CB8AC3E}">
        <p14:creationId xmlns:p14="http://schemas.microsoft.com/office/powerpoint/2010/main" val="65423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a:lstStyle>
            <a:lvl1pPr>
              <a:defRPr/>
            </a:lvl1pPr>
          </a:lstStyle>
          <a:p>
            <a:fld id="{B6E24406-D61F-4AD2-9B66-5B05FB9E5A64}" type="slidenum">
              <a:rPr lang="en-US" altLang="en-US"/>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56985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EF2507F4-2433-4071-963F-897ED92507B0}" type="slidenum">
              <a:rPr lang="en-US" altLang="en-US"/>
              <a:pPr/>
              <a:t>‹#›</a:t>
            </a:fld>
            <a:endParaRPr lang="en-US" altLang="en-US"/>
          </a:p>
        </p:txBody>
      </p:sp>
    </p:spTree>
    <p:extLst>
      <p:ext uri="{BB962C8B-B14F-4D97-AF65-F5344CB8AC3E}">
        <p14:creationId xmlns:p14="http://schemas.microsoft.com/office/powerpoint/2010/main" val="97384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a:lstStyle>
            <a:lvl1pPr>
              <a:defRPr/>
            </a:lvl1pPr>
          </a:lstStyle>
          <a:p>
            <a:fld id="{04596E4D-4A39-4D5E-BC44-71D7D8787DE6}" type="slidenum">
              <a:rPr lang="en-US" altLang="en-US"/>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4971400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a:lvl1pPr>
          </a:lstStyle>
          <a:p>
            <a:fld id="{ACBF786E-B436-4BD5-AAB4-81039180DBE7}" type="slidenum">
              <a:rPr lang="en-US" altLang="en-US"/>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08877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Franklin Gothic Book" panose="020B0503020102020204" pitchFamily="34" charset="0"/>
              </a:defRPr>
            </a:lvl1pPr>
          </a:lstStyle>
          <a:p>
            <a:fld id="{9C2613B9-7B58-4FFD-84AF-0AF6DB0501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1" r:id="rId4"/>
    <p:sldLayoutId id="2147483802" r:id="rId5"/>
    <p:sldLayoutId id="2147483809" r:id="rId6"/>
    <p:sldLayoutId id="2147483803" r:id="rId7"/>
    <p:sldLayoutId id="2147483810" r:id="rId8"/>
    <p:sldLayoutId id="2147483811" r:id="rId9"/>
    <p:sldLayoutId id="2147483804" r:id="rId10"/>
    <p:sldLayoutId id="2147483805"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Franklin Gothic Medium" pitchFamily="34" charset="0"/>
        </a:defRPr>
      </a:lvl2pPr>
      <a:lvl3pPr algn="l" rtl="0" fontAlgn="base">
        <a:spcBef>
          <a:spcPct val="0"/>
        </a:spcBef>
        <a:spcAft>
          <a:spcPct val="0"/>
        </a:spcAft>
        <a:defRPr sz="3000">
          <a:solidFill>
            <a:schemeClr val="tx2"/>
          </a:solidFill>
          <a:latin typeface="Franklin Gothic Medium" pitchFamily="34" charset="0"/>
        </a:defRPr>
      </a:lvl3pPr>
      <a:lvl4pPr algn="l" rtl="0" fontAlgn="base">
        <a:spcBef>
          <a:spcPct val="0"/>
        </a:spcBef>
        <a:spcAft>
          <a:spcPct val="0"/>
        </a:spcAft>
        <a:defRPr sz="3000">
          <a:solidFill>
            <a:schemeClr val="tx2"/>
          </a:solidFill>
          <a:latin typeface="Franklin Gothic Medium" pitchFamily="34" charset="0"/>
        </a:defRPr>
      </a:lvl4pPr>
      <a:lvl5pPr algn="l" rtl="0" fontAlgn="base">
        <a:spcBef>
          <a:spcPct val="0"/>
        </a:spcBef>
        <a:spcAft>
          <a:spcPct val="0"/>
        </a:spcAft>
        <a:defRPr sz="3000">
          <a:solidFill>
            <a:schemeClr val="tx2"/>
          </a:solidFill>
          <a:latin typeface="Franklin Gothic Medium" pitchFamily="34" charset="0"/>
        </a:defRPr>
      </a:lvl5pPr>
      <a:lvl6pPr marL="457200" algn="l" rtl="0" eaLnBrk="1" fontAlgn="base" hangingPunct="1">
        <a:spcBef>
          <a:spcPct val="0"/>
        </a:spcBef>
        <a:spcAft>
          <a:spcPct val="0"/>
        </a:spcAft>
        <a:defRPr sz="3000">
          <a:solidFill>
            <a:schemeClr val="tx2"/>
          </a:solidFill>
          <a:latin typeface="Franklin Gothic Medium" pitchFamily="34" charset="0"/>
        </a:defRPr>
      </a:lvl6pPr>
      <a:lvl7pPr marL="914400" algn="l" rtl="0" eaLnBrk="1" fontAlgn="base" hangingPunct="1">
        <a:spcBef>
          <a:spcPct val="0"/>
        </a:spcBef>
        <a:spcAft>
          <a:spcPct val="0"/>
        </a:spcAft>
        <a:defRPr sz="3000">
          <a:solidFill>
            <a:schemeClr val="tx2"/>
          </a:solidFill>
          <a:latin typeface="Franklin Gothic Medium" pitchFamily="34" charset="0"/>
        </a:defRPr>
      </a:lvl7pPr>
      <a:lvl8pPr marL="1371600" algn="l" rtl="0" eaLnBrk="1" fontAlgn="base" hangingPunct="1">
        <a:spcBef>
          <a:spcPct val="0"/>
        </a:spcBef>
        <a:spcAft>
          <a:spcPct val="0"/>
        </a:spcAft>
        <a:defRPr sz="3000">
          <a:solidFill>
            <a:schemeClr val="tx2"/>
          </a:solidFill>
          <a:latin typeface="Franklin Gothic Medium" pitchFamily="34" charset="0"/>
        </a:defRPr>
      </a:lvl8pPr>
      <a:lvl9pPr marL="1828800" algn="l" rtl="0" eaLnBrk="1" fontAlgn="base" hangingPunct="1">
        <a:spcBef>
          <a:spcPct val="0"/>
        </a:spcBef>
        <a:spcAft>
          <a:spcPct val="0"/>
        </a:spcAft>
        <a:defRPr sz="3000">
          <a:solidFill>
            <a:schemeClr val="tx2"/>
          </a:solidFill>
          <a:latin typeface="Franklin Gothic Medium" pitchFamily="34" charset="0"/>
        </a:defRPr>
      </a:lvl9pPr>
    </p:titleStyle>
    <p:bodyStyle>
      <a:lvl1pPr marL="273050" indent="-273050" algn="l" rtl="0" fontAlgn="base">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6FB833"/>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C0E5A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F3AABE"/>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mason@vsdvallianc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vadata.org/media/CSV%20hotline_mapping.xlsx" TargetMode="External"/><Relationship Id="rId4" Type="http://schemas.openxmlformats.org/officeDocument/2006/relationships/hyperlink" Target="https://www.vadata.org/media/CSV%20Advocacy%20Form%20Mapping%20Guidance.xls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vadataadmin@vsdvallianc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sdvalliance.org/contac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mason@vsdvallianc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vadata.org/forms.html" TargetMode="External"/><Relationship Id="rId4" Type="http://schemas.openxmlformats.org/officeDocument/2006/relationships/hyperlink" Target="https://www.vadata.org/media/VSDVAA%20CSV%20Tool%20Training%20Part%202.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winzip.com/landing/download-winzip-v1.html?gclid=Cj0KCQjw5uWGBhCTARIsAL70sLKZLbdDHN9VqW0IJ1Q0ln07dBYzY5RAL3LXIhsKx3SkOv__GjpYF8MaAiJkEALw_wc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895600"/>
            <a:ext cx="6172200" cy="990600"/>
          </a:xfrm>
        </p:spPr>
        <p:txBody>
          <a:bodyPr>
            <a:normAutofit fontScale="90000"/>
          </a:bodyPr>
          <a:lstStyle/>
          <a:p>
            <a:pPr algn="ctr">
              <a:defRPr/>
            </a:pPr>
            <a:r>
              <a:rPr lang="en-US" dirty="0"/>
              <a:t>VAdata and CSVs:</a:t>
            </a:r>
            <a:br>
              <a:rPr lang="en-US" dirty="0"/>
            </a:br>
            <a:r>
              <a:rPr lang="en-US" dirty="0"/>
              <a:t> Part Two – The Import Tool</a:t>
            </a:r>
          </a:p>
        </p:txBody>
      </p:sp>
      <p:sp>
        <p:nvSpPr>
          <p:cNvPr id="14338" name="Text Placeholder 4"/>
          <p:cNvSpPr>
            <a:spLocks noGrp="1"/>
          </p:cNvSpPr>
          <p:nvPr>
            <p:ph type="body" idx="1"/>
          </p:nvPr>
        </p:nvSpPr>
        <p:spPr/>
        <p:txBody>
          <a:bodyPr/>
          <a:lstStyle/>
          <a:p>
            <a:r>
              <a:rPr lang="en-US" altLang="en-US"/>
              <a:t>VAdata: Virginia’s Sexual and Domestic Violence Data Collection System</a:t>
            </a:r>
          </a:p>
          <a:p>
            <a:endParaRPr lang="en-US" altLang="en-US"/>
          </a:p>
        </p:txBody>
      </p:sp>
      <p:pic>
        <p:nvPicPr>
          <p:cNvPr id="14339" name="Picture 12" descr="AAtif.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667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defRPr/>
            </a:pPr>
            <a:r>
              <a:rPr lang="en-US" sz="3200" dirty="0"/>
              <a:t>What are the Steps for the Upload?</a:t>
            </a:r>
          </a:p>
        </p:txBody>
      </p:sp>
      <p:sp>
        <p:nvSpPr>
          <p:cNvPr id="21506" name="Rectangle 3"/>
          <p:cNvSpPr>
            <a:spLocks noGrp="1" noChangeArrowheads="1"/>
          </p:cNvSpPr>
          <p:nvPr>
            <p:ph sz="quarter" idx="1"/>
          </p:nvPr>
        </p:nvSpPr>
        <p:spPr/>
        <p:txBody>
          <a:bodyPr/>
          <a:lstStyle/>
          <a:p>
            <a:pPr>
              <a:lnSpc>
                <a:spcPct val="90000"/>
              </a:lnSpc>
            </a:pPr>
            <a:r>
              <a:rPr lang="en-US" altLang="en-US" dirty="0"/>
              <a:t>The first step is uploading your data file. Your file can have as few as 1 row or as many as 10,000 (but please let us know if you are uploading 10,000 new records, as that may create lag with the system).</a:t>
            </a:r>
            <a:endParaRPr lang="en-US" altLang="en-US" b="1" dirty="0"/>
          </a:p>
        </p:txBody>
      </p:sp>
      <p:pic>
        <p:nvPicPr>
          <p:cNvPr id="4" name="Picture 3" descr="Text&#10;&#10;Description automatically generated">
            <a:extLst>
              <a:ext uri="{FF2B5EF4-FFF2-40B4-BE49-F238E27FC236}">
                <a16:creationId xmlns:a16="http://schemas.microsoft.com/office/drawing/2014/main" id="{7FDA1E61-9780-470A-B404-1E69A4831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47" y="3048000"/>
            <a:ext cx="7233528" cy="3581400"/>
          </a:xfrm>
          <a:prstGeom prst="rect">
            <a:avLst/>
          </a:prstGeom>
        </p:spPr>
      </p:pic>
    </p:spTree>
    <p:extLst>
      <p:ext uri="{BB962C8B-B14F-4D97-AF65-F5344CB8AC3E}">
        <p14:creationId xmlns:p14="http://schemas.microsoft.com/office/powerpoint/2010/main" val="31455571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defRPr/>
            </a:pPr>
            <a:r>
              <a:rPr lang="en-US" sz="3200" dirty="0"/>
              <a:t>What are the Steps for the Upload?</a:t>
            </a:r>
          </a:p>
        </p:txBody>
      </p:sp>
      <p:sp>
        <p:nvSpPr>
          <p:cNvPr id="21506" name="Rectangle 3"/>
          <p:cNvSpPr>
            <a:spLocks noGrp="1" noChangeArrowheads="1"/>
          </p:cNvSpPr>
          <p:nvPr>
            <p:ph sz="quarter" idx="1"/>
          </p:nvPr>
        </p:nvSpPr>
        <p:spPr/>
        <p:txBody>
          <a:bodyPr/>
          <a:lstStyle/>
          <a:p>
            <a:pPr>
              <a:lnSpc>
                <a:spcPct val="90000"/>
              </a:lnSpc>
            </a:pPr>
            <a:r>
              <a:rPr lang="en-US" altLang="en-US" dirty="0"/>
              <a:t>Next, you will get to the data verification page that will validate the data you are preparing to upload. Rows from your tables will display as </a:t>
            </a:r>
            <a:r>
              <a:rPr lang="en-US" altLang="en-US" b="1" dirty="0"/>
              <a:t>Successful Records </a:t>
            </a:r>
            <a:r>
              <a:rPr lang="en-US" altLang="en-US" dirty="0"/>
              <a:t>and </a:t>
            </a:r>
            <a:r>
              <a:rPr lang="en-US" altLang="en-US" b="1" dirty="0"/>
              <a:t>Failed Records.</a:t>
            </a:r>
          </a:p>
          <a:p>
            <a:pPr>
              <a:lnSpc>
                <a:spcPct val="90000"/>
              </a:lnSpc>
            </a:pPr>
            <a:endParaRPr lang="en-US" altLang="en-US" b="1" dirty="0"/>
          </a:p>
        </p:txBody>
      </p:sp>
      <p:pic>
        <p:nvPicPr>
          <p:cNvPr id="6" name="Picture 5">
            <a:extLst>
              <a:ext uri="{FF2B5EF4-FFF2-40B4-BE49-F238E27FC236}">
                <a16:creationId xmlns:a16="http://schemas.microsoft.com/office/drawing/2014/main" id="{D76C241C-05A7-440A-A013-C8A44AD36EE5}"/>
              </a:ext>
            </a:extLst>
          </p:cNvPr>
          <p:cNvPicPr>
            <a:picLocks noChangeAspect="1"/>
          </p:cNvPicPr>
          <p:nvPr/>
        </p:nvPicPr>
        <p:blipFill>
          <a:blip r:embed="rId3"/>
          <a:stretch>
            <a:fillRect/>
          </a:stretch>
        </p:blipFill>
        <p:spPr>
          <a:xfrm>
            <a:off x="609600" y="3132532"/>
            <a:ext cx="7696200" cy="3369995"/>
          </a:xfrm>
          <a:prstGeom prst="rect">
            <a:avLst/>
          </a:prstGeom>
        </p:spPr>
      </p:pic>
      <p:sp>
        <p:nvSpPr>
          <p:cNvPr id="9" name="Oval 8">
            <a:extLst>
              <a:ext uri="{FF2B5EF4-FFF2-40B4-BE49-F238E27FC236}">
                <a16:creationId xmlns:a16="http://schemas.microsoft.com/office/drawing/2014/main" id="{5402CF66-2C68-4868-865D-CCC8F65CE805}"/>
              </a:ext>
            </a:extLst>
          </p:cNvPr>
          <p:cNvSpPr/>
          <p:nvPr/>
        </p:nvSpPr>
        <p:spPr>
          <a:xfrm>
            <a:off x="3733800" y="3289363"/>
            <a:ext cx="1447800" cy="27927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0906EA-1BA1-4105-AA67-C873D1A3B581}"/>
              </a:ext>
            </a:extLst>
          </p:cNvPr>
          <p:cNvSpPr/>
          <p:nvPr/>
        </p:nvSpPr>
        <p:spPr>
          <a:xfrm>
            <a:off x="3733800" y="4978527"/>
            <a:ext cx="1447800" cy="279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4387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defRPr/>
            </a:pPr>
            <a:r>
              <a:rPr lang="en-US" sz="3200" dirty="0"/>
              <a:t>What are the Steps for the Upload?</a:t>
            </a:r>
          </a:p>
        </p:txBody>
      </p:sp>
      <p:sp>
        <p:nvSpPr>
          <p:cNvPr id="21506" name="Rectangle 3"/>
          <p:cNvSpPr>
            <a:spLocks noGrp="1" noChangeArrowheads="1"/>
          </p:cNvSpPr>
          <p:nvPr>
            <p:ph sz="quarter" idx="1"/>
          </p:nvPr>
        </p:nvSpPr>
        <p:spPr/>
        <p:txBody>
          <a:bodyPr/>
          <a:lstStyle/>
          <a:p>
            <a:pPr>
              <a:lnSpc>
                <a:spcPct val="90000"/>
              </a:lnSpc>
            </a:pPr>
            <a:r>
              <a:rPr lang="en-US" altLang="en-US" dirty="0"/>
              <a:t>Your </a:t>
            </a:r>
            <a:r>
              <a:rPr lang="en-US" altLang="en-US" b="1" dirty="0"/>
              <a:t>Successful Records </a:t>
            </a:r>
            <a:r>
              <a:rPr lang="en-US" altLang="en-US" dirty="0"/>
              <a:t>are ready for upload right away.</a:t>
            </a:r>
          </a:p>
          <a:p>
            <a:pPr>
              <a:lnSpc>
                <a:spcPct val="90000"/>
              </a:lnSpc>
            </a:pPr>
            <a:r>
              <a:rPr lang="en-US" altLang="en-US" b="1" dirty="0"/>
              <a:t>Failed Records</a:t>
            </a:r>
            <a:r>
              <a:rPr lang="en-US" altLang="en-US" dirty="0"/>
              <a:t> are rows that either have missing required data or invalid values. </a:t>
            </a:r>
          </a:p>
          <a:p>
            <a:pPr>
              <a:lnSpc>
                <a:spcPct val="90000"/>
              </a:lnSpc>
            </a:pPr>
            <a:r>
              <a:rPr lang="en-US" altLang="en-US" dirty="0"/>
              <a:t>The very first column of the failed records section lists the errors to be corrected for each of the rows. You may have to scroll to the right to see the values on each row, under each column, as there are many columns on the form.</a:t>
            </a:r>
          </a:p>
          <a:p>
            <a:pPr>
              <a:lnSpc>
                <a:spcPct val="90000"/>
              </a:lnSpc>
            </a:pPr>
            <a:endParaRPr lang="en-US" altLang="en-US" dirty="0"/>
          </a:p>
          <a:p>
            <a:pPr>
              <a:lnSpc>
                <a:spcPct val="90000"/>
              </a:lnSpc>
            </a:pPr>
            <a:endParaRPr lang="en-US" altLang="en-US" b="1" dirty="0"/>
          </a:p>
        </p:txBody>
      </p:sp>
      <p:pic>
        <p:nvPicPr>
          <p:cNvPr id="3" name="Picture 2">
            <a:extLst>
              <a:ext uri="{FF2B5EF4-FFF2-40B4-BE49-F238E27FC236}">
                <a16:creationId xmlns:a16="http://schemas.microsoft.com/office/drawing/2014/main" id="{3EE57F74-38C8-4C9D-868F-7BBEB081BFC3}"/>
              </a:ext>
            </a:extLst>
          </p:cNvPr>
          <p:cNvPicPr>
            <a:picLocks noChangeAspect="1"/>
          </p:cNvPicPr>
          <p:nvPr/>
        </p:nvPicPr>
        <p:blipFill>
          <a:blip r:embed="rId3"/>
          <a:stretch>
            <a:fillRect/>
          </a:stretch>
        </p:blipFill>
        <p:spPr>
          <a:xfrm>
            <a:off x="266700" y="4810733"/>
            <a:ext cx="8382000" cy="1666267"/>
          </a:xfrm>
          <a:prstGeom prst="rect">
            <a:avLst/>
          </a:prstGeom>
        </p:spPr>
      </p:pic>
      <p:sp>
        <p:nvSpPr>
          <p:cNvPr id="11" name="Oval 10">
            <a:extLst>
              <a:ext uri="{FF2B5EF4-FFF2-40B4-BE49-F238E27FC236}">
                <a16:creationId xmlns:a16="http://schemas.microsoft.com/office/drawing/2014/main" id="{960906EA-1BA1-4105-AA67-C873D1A3B581}"/>
              </a:ext>
            </a:extLst>
          </p:cNvPr>
          <p:cNvSpPr/>
          <p:nvPr/>
        </p:nvSpPr>
        <p:spPr>
          <a:xfrm>
            <a:off x="238125" y="5239048"/>
            <a:ext cx="514350" cy="1237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8114A63-A4CC-44BC-ABDF-60C8EE17297D}"/>
              </a:ext>
            </a:extLst>
          </p:cNvPr>
          <p:cNvSpPr/>
          <p:nvPr/>
        </p:nvSpPr>
        <p:spPr>
          <a:xfrm>
            <a:off x="2286000" y="5162848"/>
            <a:ext cx="457200" cy="1237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7823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quarter" idx="1"/>
          </p:nvPr>
        </p:nvSpPr>
        <p:spPr>
          <a:xfrm>
            <a:off x="495300" y="609600"/>
            <a:ext cx="7467600" cy="4873752"/>
          </a:xfrm>
        </p:spPr>
        <p:txBody>
          <a:bodyPr/>
          <a:lstStyle/>
          <a:p>
            <a:pPr>
              <a:lnSpc>
                <a:spcPct val="90000"/>
              </a:lnSpc>
            </a:pPr>
            <a:r>
              <a:rPr lang="en-US" altLang="en-US" dirty="0"/>
              <a:t>At this point, you can either choose to go back and fix any errors in the data, then upload a completely new file, </a:t>
            </a:r>
            <a:r>
              <a:rPr lang="en-US" altLang="en-US" b="1" dirty="0"/>
              <a:t>OR</a:t>
            </a:r>
          </a:p>
          <a:p>
            <a:pPr>
              <a:lnSpc>
                <a:spcPct val="90000"/>
              </a:lnSpc>
            </a:pPr>
            <a:r>
              <a:rPr lang="en-US" altLang="en-US" dirty="0"/>
              <a:t>You can goa head and click “Store Data”. The system will then display “Upload Complete” with another list of successful records and the list of those that failed.</a:t>
            </a:r>
          </a:p>
          <a:p>
            <a:pPr>
              <a:lnSpc>
                <a:spcPct val="90000"/>
              </a:lnSpc>
            </a:pPr>
            <a:endParaRPr lang="en-US" altLang="en-US" dirty="0"/>
          </a:p>
          <a:p>
            <a:pPr>
              <a:lnSpc>
                <a:spcPct val="90000"/>
              </a:lnSpc>
            </a:pPr>
            <a:endParaRPr lang="en-US" altLang="en-US" b="1" dirty="0"/>
          </a:p>
        </p:txBody>
      </p:sp>
      <p:pic>
        <p:nvPicPr>
          <p:cNvPr id="6" name="Picture 5" descr="A screenshot of a computer&#10;&#10;Description automatically generated with low confidence">
            <a:extLst>
              <a:ext uri="{FF2B5EF4-FFF2-40B4-BE49-F238E27FC236}">
                <a16:creationId xmlns:a16="http://schemas.microsoft.com/office/drawing/2014/main" id="{2205D0DC-C9F6-42FE-B4E5-772A67EF9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937391"/>
            <a:ext cx="7467600" cy="3311009"/>
          </a:xfrm>
          <a:prstGeom prst="rect">
            <a:avLst/>
          </a:prstGeom>
        </p:spPr>
      </p:pic>
    </p:spTree>
    <p:extLst>
      <p:ext uri="{BB962C8B-B14F-4D97-AF65-F5344CB8AC3E}">
        <p14:creationId xmlns:p14="http://schemas.microsoft.com/office/powerpoint/2010/main" val="25902397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quarter" idx="1"/>
          </p:nvPr>
        </p:nvSpPr>
        <p:spPr>
          <a:xfrm>
            <a:off x="495300" y="609600"/>
            <a:ext cx="7467600" cy="4873752"/>
          </a:xfrm>
        </p:spPr>
        <p:txBody>
          <a:bodyPr/>
          <a:lstStyle/>
          <a:p>
            <a:pPr>
              <a:lnSpc>
                <a:spcPct val="90000"/>
              </a:lnSpc>
            </a:pPr>
            <a:r>
              <a:rPr lang="en-US" altLang="en-US" dirty="0"/>
              <a:t>We are working to set up a system by which a developer can build a direct bridge from your system to VAdata.</a:t>
            </a:r>
          </a:p>
          <a:p>
            <a:pPr>
              <a:lnSpc>
                <a:spcPct val="90000"/>
              </a:lnSpc>
            </a:pPr>
            <a:r>
              <a:rPr lang="en-US" altLang="en-US" dirty="0"/>
              <a:t>This functionality will take some time to set up, but if you are interested in doing this, contact Tamara (</a:t>
            </a:r>
            <a:r>
              <a:rPr lang="en-US" altLang="en-US" dirty="0">
                <a:hlinkClick r:id="rId3"/>
              </a:rPr>
              <a:t>tmason@vsdvalliance.org</a:t>
            </a:r>
            <a:r>
              <a:rPr lang="en-US" altLang="en-US" dirty="0"/>
              <a:t>) and we can arrange a time for the VAdata programmer and your developer to talk “techie-to-techie” about this.</a:t>
            </a:r>
          </a:p>
          <a:p>
            <a:pPr>
              <a:lnSpc>
                <a:spcPct val="90000"/>
              </a:lnSpc>
            </a:pPr>
            <a:r>
              <a:rPr lang="en-US" altLang="en-US" dirty="0"/>
              <a:t>In the interim, we have developed some mapping guidance for those working to set up transfer files. This guidance will show the type of data required for each field.</a:t>
            </a:r>
          </a:p>
          <a:p>
            <a:pPr marL="366713" lvl="1" indent="0">
              <a:lnSpc>
                <a:spcPct val="90000"/>
              </a:lnSpc>
              <a:buNone/>
            </a:pPr>
            <a:r>
              <a:rPr lang="en-US" altLang="en-US" dirty="0"/>
              <a:t>These </a:t>
            </a:r>
            <a:r>
              <a:rPr lang="en-US" altLang="en-US"/>
              <a:t>guidance documents can </a:t>
            </a:r>
            <a:r>
              <a:rPr lang="en-US" altLang="en-US" dirty="0"/>
              <a:t>be downloaded at:</a:t>
            </a:r>
            <a:br>
              <a:rPr lang="en-US" altLang="en-US" dirty="0"/>
            </a:br>
            <a:r>
              <a:rPr lang="en-US" altLang="en-US" dirty="0">
                <a:hlinkClick r:id="rId4"/>
              </a:rPr>
              <a:t>CSV Advocacy Form Mapping Guidance</a:t>
            </a:r>
            <a:br>
              <a:rPr lang="en-US" altLang="en-US" dirty="0"/>
            </a:br>
            <a:r>
              <a:rPr lang="en-US" altLang="en-US" dirty="0">
                <a:hlinkClick r:id="rId5"/>
              </a:rPr>
              <a:t>CSV Hotline Form Mapping Guidance</a:t>
            </a: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b="1" dirty="0"/>
          </a:p>
        </p:txBody>
      </p:sp>
    </p:spTree>
    <p:extLst>
      <p:ext uri="{BB962C8B-B14F-4D97-AF65-F5344CB8AC3E}">
        <p14:creationId xmlns:p14="http://schemas.microsoft.com/office/powerpoint/2010/main" val="23922676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6172200" cy="914400"/>
          </a:xfrm>
        </p:spPr>
        <p:txBody>
          <a:bodyPr/>
          <a:lstStyle/>
          <a:p>
            <a:pPr>
              <a:defRPr/>
            </a:pPr>
            <a:r>
              <a:rPr lang="en-US" sz="4000" dirty="0"/>
              <a:t>Help Options</a:t>
            </a:r>
          </a:p>
        </p:txBody>
      </p:sp>
      <p:sp>
        <p:nvSpPr>
          <p:cNvPr id="3" name="Content Placeholder 2"/>
          <p:cNvSpPr>
            <a:spLocks noGrp="1"/>
          </p:cNvSpPr>
          <p:nvPr>
            <p:ph type="subTitle" idx="1"/>
          </p:nvPr>
        </p:nvSpPr>
        <p:spPr>
          <a:xfrm>
            <a:off x="2352135" y="1828800"/>
            <a:ext cx="6477000" cy="4546600"/>
          </a:xfrm>
        </p:spPr>
        <p:txBody>
          <a:bodyPr/>
          <a:lstStyle/>
          <a:p>
            <a:pPr marL="457200" indent="-457200">
              <a:defRPr/>
            </a:pPr>
            <a:r>
              <a:rPr lang="en-US" sz="2800" dirty="0"/>
              <a:t>You may see this symbol by several fields on the form:</a:t>
            </a:r>
          </a:p>
          <a:p>
            <a:pPr marL="838200" lvl="1" indent="-381000">
              <a:defRPr/>
            </a:pPr>
            <a:endParaRPr lang="en-US" sz="4000" dirty="0"/>
          </a:p>
          <a:p>
            <a:pPr marL="457200" indent="-457200">
              <a:defRPr/>
            </a:pPr>
            <a:endParaRPr lang="en-US" sz="2800" dirty="0"/>
          </a:p>
          <a:p>
            <a:pPr marL="457200" indent="-457200">
              <a:defRPr/>
            </a:pPr>
            <a:endParaRPr lang="en-US" sz="2800" dirty="0"/>
          </a:p>
          <a:p>
            <a:pPr marL="457200" indent="-457200">
              <a:defRPr/>
            </a:pPr>
            <a:r>
              <a:rPr lang="en-US" sz="2800" dirty="0"/>
              <a:t>Click on the symbol for more detailed information or requirements of the field.</a:t>
            </a:r>
          </a:p>
          <a:p>
            <a:pPr>
              <a:defRPr/>
            </a:pPr>
            <a:endParaRPr lang="en-US" dirty="0"/>
          </a:p>
        </p:txBody>
      </p:sp>
      <p:pic>
        <p:nvPicPr>
          <p:cNvPr id="52227" name="Picture 4" descr="Question Mar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8888" y="3200400"/>
            <a:ext cx="1089025" cy="99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38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lgn="ctr">
              <a:defRPr/>
            </a:pPr>
            <a:br>
              <a:rPr lang="en-US" sz="3600" dirty="0"/>
            </a:br>
            <a:r>
              <a:rPr lang="en-US" sz="3200" dirty="0"/>
              <a:t>HELP! </a:t>
            </a:r>
            <a:r>
              <a:rPr lang="en-US" sz="3200" dirty="0" err="1"/>
              <a:t>VAdata’s</a:t>
            </a:r>
            <a:r>
              <a:rPr lang="en-US" sz="3200" dirty="0"/>
              <a:t> not working.</a:t>
            </a:r>
            <a:endParaRPr lang="en-US" sz="3600" dirty="0"/>
          </a:p>
        </p:txBody>
      </p:sp>
      <p:sp>
        <p:nvSpPr>
          <p:cNvPr id="35843" name="Rectangle 3"/>
          <p:cNvSpPr>
            <a:spLocks noGrp="1" noChangeArrowheads="1"/>
          </p:cNvSpPr>
          <p:nvPr>
            <p:ph sz="quarter" idx="1"/>
          </p:nvPr>
        </p:nvSpPr>
        <p:spPr/>
        <p:txBody>
          <a:bodyPr/>
          <a:lstStyle/>
          <a:p>
            <a:pPr algn="ctr">
              <a:lnSpc>
                <a:spcPct val="80000"/>
              </a:lnSpc>
              <a:buNone/>
            </a:pPr>
            <a:r>
              <a:rPr lang="en-US" altLang="en-US" sz="2800" dirty="0"/>
              <a:t>If you think something is wrong with </a:t>
            </a:r>
            <a:r>
              <a:rPr lang="en-US" altLang="en-US" sz="2800" dirty="0" err="1"/>
              <a:t>VAdata</a:t>
            </a:r>
            <a:r>
              <a:rPr lang="en-US" altLang="en-US" sz="2800" dirty="0"/>
              <a:t>, please let us know! Give us a call at </a:t>
            </a:r>
            <a:r>
              <a:rPr lang="en-US" altLang="en-US" sz="3200" b="1" dirty="0"/>
              <a:t>804.377.0335 </a:t>
            </a:r>
            <a:r>
              <a:rPr lang="en-US" altLang="en-US" sz="2800" dirty="0"/>
              <a:t>or email us at </a:t>
            </a:r>
            <a:endParaRPr lang="en-US" altLang="en-US" sz="3200" b="1" dirty="0"/>
          </a:p>
          <a:p>
            <a:pPr algn="ctr">
              <a:lnSpc>
                <a:spcPct val="80000"/>
              </a:lnSpc>
              <a:buNone/>
            </a:pPr>
            <a:r>
              <a:rPr lang="en-US" altLang="en-US" sz="2800" b="1" dirty="0">
                <a:hlinkClick r:id="rId3"/>
              </a:rPr>
              <a:t>vadataadmin@vsdvalliance.org</a:t>
            </a:r>
            <a:endParaRPr lang="en-US" b="1" dirty="0"/>
          </a:p>
          <a:p>
            <a:pPr algn="ctr">
              <a:lnSpc>
                <a:spcPct val="80000"/>
              </a:lnSpc>
              <a:buNone/>
            </a:pPr>
            <a:endParaRPr lang="en-US" altLang="en-US" sz="2800" dirty="0"/>
          </a:p>
          <a:p>
            <a:pPr algn="ctr">
              <a:lnSpc>
                <a:spcPct val="80000"/>
              </a:lnSpc>
              <a:buFont typeface="Wingdings" panose="05000000000000000000" pitchFamily="2" charset="2"/>
              <a:buNone/>
            </a:pPr>
            <a:r>
              <a:rPr lang="en-US" altLang="en-US" dirty="0"/>
              <a:t>We don’t use VAdata every day in the same ways you do, so sometimes the only way that we know something is broken is when you tell us.</a:t>
            </a:r>
          </a:p>
          <a:p>
            <a:pPr algn="ctr">
              <a:lnSpc>
                <a:spcPct val="80000"/>
              </a:lnSpc>
              <a:buFont typeface="Wingdings" panose="05000000000000000000" pitchFamily="2" charset="2"/>
              <a:buNone/>
            </a:pPr>
            <a:endParaRPr lang="en-US" altLang="en-US" dirty="0"/>
          </a:p>
          <a:p>
            <a:pPr algn="ctr">
              <a:lnSpc>
                <a:spcPct val="80000"/>
              </a:lnSpc>
              <a:buNone/>
            </a:pPr>
            <a:r>
              <a:rPr lang="en-US" dirty="0"/>
              <a:t>We also like to talk with you by phone when you have questions because we may need additional details about your concern in order to fix the issue.</a:t>
            </a:r>
          </a:p>
        </p:txBody>
      </p:sp>
    </p:spTree>
    <p:extLst>
      <p:ext uri="{BB962C8B-B14F-4D97-AF65-F5344CB8AC3E}">
        <p14:creationId xmlns:p14="http://schemas.microsoft.com/office/powerpoint/2010/main" val="229463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defRPr/>
            </a:pPr>
            <a:r>
              <a:rPr lang="en-US" sz="4000" dirty="0"/>
              <a:t>How Can I Get Additional Help About Other Topics or Concerns?</a:t>
            </a:r>
          </a:p>
        </p:txBody>
      </p:sp>
      <p:sp>
        <p:nvSpPr>
          <p:cNvPr id="37891" name="Rectangle 3"/>
          <p:cNvSpPr>
            <a:spLocks noGrp="1" noChangeArrowheads="1"/>
          </p:cNvSpPr>
          <p:nvPr>
            <p:ph sz="quarter" idx="1"/>
          </p:nvPr>
        </p:nvSpPr>
        <p:spPr>
          <a:xfrm>
            <a:off x="457200" y="1676400"/>
            <a:ext cx="7696200" cy="4492625"/>
          </a:xfrm>
        </p:spPr>
        <p:txBody>
          <a:bodyPr/>
          <a:lstStyle/>
          <a:p>
            <a:pPr algn="ctr">
              <a:buNone/>
            </a:pPr>
            <a:r>
              <a:rPr lang="en-US" sz="2800" dirty="0"/>
              <a:t>The Action Alliance staff urge you to contact us whenever you have a question or a concern about VAdata, resources, advocacy, policy, training, funding, or anything else.</a:t>
            </a:r>
          </a:p>
          <a:p>
            <a:pPr algn="ctr">
              <a:buFont typeface="Wingdings" panose="05000000000000000000" pitchFamily="2" charset="2"/>
              <a:buNone/>
            </a:pPr>
            <a:endParaRPr lang="en-US" altLang="en-US" sz="1400" dirty="0"/>
          </a:p>
          <a:p>
            <a:pPr algn="ctr">
              <a:buFont typeface="Wingdings" panose="05000000000000000000" pitchFamily="2" charset="2"/>
              <a:buNone/>
            </a:pPr>
            <a:r>
              <a:rPr lang="en-US" altLang="en-US" sz="2800" dirty="0">
                <a:solidFill>
                  <a:schemeClr val="accent2"/>
                </a:solidFill>
              </a:rPr>
              <a:t>Staff can be reached at</a:t>
            </a:r>
          </a:p>
          <a:p>
            <a:pPr algn="ctr">
              <a:buFont typeface="Wingdings" panose="05000000000000000000" pitchFamily="2" charset="2"/>
              <a:buNone/>
            </a:pPr>
            <a:r>
              <a:rPr lang="en-US" altLang="en-US" sz="3200" b="1" dirty="0">
                <a:solidFill>
                  <a:schemeClr val="accent2"/>
                </a:solidFill>
              </a:rPr>
              <a:t>804.377.0335</a:t>
            </a:r>
            <a:br>
              <a:rPr lang="en-US" altLang="en-US" sz="3200" b="1" dirty="0">
                <a:solidFill>
                  <a:schemeClr val="accent2"/>
                </a:solidFill>
              </a:rPr>
            </a:br>
            <a:br>
              <a:rPr lang="en-US" altLang="en-US" sz="3200" b="1" dirty="0">
                <a:solidFill>
                  <a:schemeClr val="accent2"/>
                </a:solidFill>
              </a:rPr>
            </a:br>
            <a:r>
              <a:rPr lang="en-US" altLang="en-US" sz="2800" dirty="0"/>
              <a:t>Or you can visit our website to send a message directly to staff members. Visit </a:t>
            </a:r>
            <a:r>
              <a:rPr lang="en-US" altLang="en-US" sz="2800" dirty="0">
                <a:hlinkClick r:id="rId3"/>
              </a:rPr>
              <a:t>https://vsdvalliance.org/contact/</a:t>
            </a:r>
            <a:r>
              <a:rPr lang="en-US" altLang="en-US" sz="2800" dirty="0"/>
              <a:t>.</a:t>
            </a:r>
            <a:endParaRPr lang="en-US" altLang="en-US" sz="1400" dirty="0"/>
          </a:p>
          <a:p>
            <a:pPr>
              <a:buFont typeface="Wingdings" panose="05000000000000000000" pitchFamily="2" charset="2"/>
              <a:buNone/>
            </a:pPr>
            <a:endParaRPr lang="en-US" altLang="en-US" sz="1800" dirty="0"/>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266434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2057400" y="533400"/>
            <a:ext cx="6172200" cy="1143000"/>
          </a:xfrm>
        </p:spPr>
        <p:txBody>
          <a:bodyPr/>
          <a:lstStyle/>
          <a:p>
            <a:pPr>
              <a:defRPr/>
            </a:pPr>
            <a:r>
              <a:rPr lang="en-US" sz="3200" dirty="0"/>
              <a:t>What is a CSV anyhow?</a:t>
            </a:r>
          </a:p>
        </p:txBody>
      </p:sp>
      <p:sp>
        <p:nvSpPr>
          <p:cNvPr id="15362" name="Rectangle 3"/>
          <p:cNvSpPr>
            <a:spLocks noGrp="1" noChangeArrowheads="1"/>
          </p:cNvSpPr>
          <p:nvPr>
            <p:ph type="subTitle" idx="1"/>
          </p:nvPr>
        </p:nvSpPr>
        <p:spPr>
          <a:xfrm>
            <a:off x="2286000" y="1600200"/>
            <a:ext cx="6172200" cy="4241800"/>
          </a:xfrm>
        </p:spPr>
        <p:txBody>
          <a:bodyPr/>
          <a:lstStyle/>
          <a:p>
            <a:pPr lvl="1">
              <a:buFontTx/>
              <a:buNone/>
            </a:pPr>
            <a:endParaRPr lang="en-US" altLang="en-US" dirty="0"/>
          </a:p>
          <a:p>
            <a:pPr lvl="1" algn="l"/>
            <a:r>
              <a:rPr lang="en-US" dirty="0"/>
              <a:t>A </a:t>
            </a:r>
            <a:r>
              <a:rPr lang="en-US" b="1" dirty="0"/>
              <a:t>Comma Separated Values </a:t>
            </a:r>
            <a:r>
              <a:rPr lang="en-US" dirty="0"/>
              <a:t>(CSV) file is a plain text file that contains a list of data points. These types of files are often used for exchanging data between different applications.</a:t>
            </a:r>
          </a:p>
          <a:p>
            <a:pPr lvl="1" algn="l"/>
            <a:endParaRPr lang="en-US" altLang="en-US" sz="2400" dirty="0"/>
          </a:p>
          <a:p>
            <a:pPr lvl="1" algn="l"/>
            <a:r>
              <a:rPr lang="en-US" dirty="0"/>
              <a:t>The idea is that you can export complex data from one application to a CSV file, and then import the data in that CSV file into another application or program. The resulting data is “human-readable” and can be easily viewed using a text editor like Notepad or a spreadsheet program like Microsoft Excel.</a:t>
            </a:r>
            <a:endParaRPr lang="en-US" altLang="en-US" sz="2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457200" y="274638"/>
            <a:ext cx="7467600" cy="868362"/>
          </a:xfrm>
        </p:spPr>
        <p:txBody>
          <a:bodyPr>
            <a:normAutofit/>
          </a:bodyPr>
          <a:lstStyle/>
          <a:p>
            <a:pPr>
              <a:defRPr/>
            </a:pPr>
            <a:r>
              <a:rPr lang="en-US" sz="3200" dirty="0"/>
              <a:t>Why Are We Doing This?</a:t>
            </a:r>
          </a:p>
        </p:txBody>
      </p:sp>
      <p:sp>
        <p:nvSpPr>
          <p:cNvPr id="17410" name="Rectangle 3"/>
          <p:cNvSpPr>
            <a:spLocks noGrp="1" noChangeArrowheads="1"/>
          </p:cNvSpPr>
          <p:nvPr>
            <p:ph sz="quarter" idx="1"/>
          </p:nvPr>
        </p:nvSpPr>
        <p:spPr/>
        <p:txBody>
          <a:bodyPr/>
          <a:lstStyle/>
          <a:p>
            <a:r>
              <a:rPr lang="en-US" dirty="0"/>
              <a:t>We recognize many agencies use more than one database to track their information</a:t>
            </a:r>
          </a:p>
          <a:p>
            <a:r>
              <a:rPr lang="en-US" dirty="0"/>
              <a:t>We want to make it easier to share data between systems</a:t>
            </a:r>
          </a:p>
          <a:p>
            <a:r>
              <a:rPr lang="en-US" altLang="en-US" dirty="0"/>
              <a:t>We want agencies to have a way to back up all of their client data</a:t>
            </a:r>
          </a:p>
          <a:p>
            <a:r>
              <a:rPr lang="en-US" altLang="en-US" dirty="0"/>
              <a:t>Added control over agency’s data</a:t>
            </a:r>
          </a:p>
          <a:p>
            <a:endParaRPr lang="en-US" altLang="en-US" dirty="0"/>
          </a:p>
          <a:p>
            <a:pPr>
              <a:buFont typeface="Wingdings" panose="05000000000000000000" pitchFamily="2" charset="2"/>
              <a:buNone/>
            </a:pPr>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a:defRPr/>
            </a:pPr>
            <a:r>
              <a:rPr lang="en-US" sz="3200" dirty="0"/>
              <a:t>What Kind of Data Can be Imported?</a:t>
            </a:r>
          </a:p>
        </p:txBody>
      </p:sp>
      <p:sp>
        <p:nvSpPr>
          <p:cNvPr id="23554" name="Rectangle 3"/>
          <p:cNvSpPr>
            <a:spLocks noGrp="1" noChangeArrowheads="1"/>
          </p:cNvSpPr>
          <p:nvPr>
            <p:ph sz="quarter" idx="1"/>
          </p:nvPr>
        </p:nvSpPr>
        <p:spPr/>
        <p:txBody>
          <a:bodyPr/>
          <a:lstStyle/>
          <a:p>
            <a:pPr>
              <a:lnSpc>
                <a:spcPct val="80000"/>
              </a:lnSpc>
            </a:pPr>
            <a:r>
              <a:rPr lang="en-US" altLang="en-US" dirty="0"/>
              <a:t>The system is current set up to import </a:t>
            </a:r>
            <a:r>
              <a:rPr lang="en-US" altLang="en-US" b="1" dirty="0"/>
              <a:t>Hotline, Advocacy records and sheets, and Community Engagement </a:t>
            </a:r>
            <a:r>
              <a:rPr lang="en-US" altLang="en-US" dirty="0"/>
              <a:t>forms.</a:t>
            </a:r>
            <a:br>
              <a:rPr lang="en-US" altLang="en-US" dirty="0"/>
            </a:br>
            <a:endParaRPr lang="en-US" altLang="en-US" dirty="0"/>
          </a:p>
          <a:p>
            <a:pPr>
              <a:lnSpc>
                <a:spcPct val="80000"/>
              </a:lnSpc>
            </a:pPr>
            <a:r>
              <a:rPr lang="en-US" altLang="en-US" dirty="0"/>
              <a:t>It is important to note that you should only use the import tool for </a:t>
            </a:r>
            <a:r>
              <a:rPr lang="en-US" altLang="en-US" b="1" dirty="0"/>
              <a:t>new data</a:t>
            </a:r>
            <a:r>
              <a:rPr lang="en-US" altLang="en-US" dirty="0"/>
              <a:t>. This means you should only be </a:t>
            </a:r>
            <a:r>
              <a:rPr lang="en-US" altLang="en-US" b="1" dirty="0"/>
              <a:t>adding </a:t>
            </a:r>
            <a:r>
              <a:rPr lang="en-US" altLang="en-US" dirty="0"/>
              <a:t>either brand new records or new sheets to existing records. </a:t>
            </a:r>
            <a:br>
              <a:rPr lang="en-US" altLang="en-US" dirty="0"/>
            </a:br>
            <a:endParaRPr lang="en-US" altLang="en-US" dirty="0"/>
          </a:p>
          <a:p>
            <a:pPr>
              <a:lnSpc>
                <a:spcPct val="80000"/>
              </a:lnSpc>
            </a:pPr>
            <a:r>
              <a:rPr lang="en-US" altLang="en-US" dirty="0"/>
              <a:t>To edit existing data, you will need to go directly into those records in </a:t>
            </a:r>
            <a:r>
              <a:rPr lang="en-US" altLang="en-US" dirty="0" err="1"/>
              <a:t>Vadata</a:t>
            </a:r>
            <a:r>
              <a:rPr lang="en-US" altLang="en-US" dirty="0"/>
              <a:t> to make changes.</a:t>
            </a:r>
          </a:p>
          <a:p>
            <a:pPr>
              <a:lnSpc>
                <a:spcPct val="80000"/>
              </a:lnSpc>
            </a:pPr>
            <a:endParaRPr lang="en-US" altLang="en-US" dirty="0"/>
          </a:p>
        </p:txBody>
      </p:sp>
    </p:spTree>
    <p:extLst>
      <p:ext uri="{BB962C8B-B14F-4D97-AF65-F5344CB8AC3E}">
        <p14:creationId xmlns:p14="http://schemas.microsoft.com/office/powerpoint/2010/main" val="39496249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a:defRPr/>
            </a:pPr>
            <a:r>
              <a:rPr lang="en-US" sz="3200" dirty="0"/>
              <a:t>How Do We Get Started?</a:t>
            </a:r>
          </a:p>
        </p:txBody>
      </p:sp>
      <p:sp>
        <p:nvSpPr>
          <p:cNvPr id="23554" name="Rectangle 3"/>
          <p:cNvSpPr>
            <a:spLocks noGrp="1" noChangeArrowheads="1"/>
          </p:cNvSpPr>
          <p:nvPr>
            <p:ph sz="quarter" idx="1"/>
          </p:nvPr>
        </p:nvSpPr>
        <p:spPr/>
        <p:txBody>
          <a:bodyPr/>
          <a:lstStyle/>
          <a:p>
            <a:pPr>
              <a:lnSpc>
                <a:spcPct val="80000"/>
              </a:lnSpc>
            </a:pPr>
            <a:r>
              <a:rPr lang="en-US" altLang="en-US" dirty="0"/>
              <a:t>First, your agency will need to become familiar with using the import tool on the </a:t>
            </a:r>
            <a:r>
              <a:rPr lang="en-US" altLang="en-US" b="1" dirty="0"/>
              <a:t>Sandbox site. </a:t>
            </a:r>
            <a:r>
              <a:rPr lang="en-US" altLang="en-US" dirty="0"/>
              <a:t>This test site looks and functions just like the live site.</a:t>
            </a:r>
            <a:endParaRPr lang="en-US" altLang="en-US" b="1" dirty="0"/>
          </a:p>
          <a:p>
            <a:pPr>
              <a:lnSpc>
                <a:spcPct val="80000"/>
              </a:lnSpc>
            </a:pPr>
            <a:endParaRPr lang="en-US" altLang="en-US" b="1" dirty="0"/>
          </a:p>
          <a:p>
            <a:pPr>
              <a:lnSpc>
                <a:spcPct val="80000"/>
              </a:lnSpc>
            </a:pPr>
            <a:r>
              <a:rPr lang="en-US" altLang="en-US" dirty="0"/>
              <a:t>In the Sandbox, you will be able to test data uploads without fear that it will mess up any live data currently on the system. To gain access to the Sandbox site, contact Tamara at </a:t>
            </a:r>
            <a:r>
              <a:rPr lang="en-US" altLang="en-US" dirty="0">
                <a:hlinkClick r:id="rId3"/>
              </a:rPr>
              <a:t>tmason@vsdvalliance.org</a:t>
            </a:r>
            <a:r>
              <a:rPr lang="en-US" altLang="en-US" dirty="0"/>
              <a:t> to get you started!</a:t>
            </a:r>
          </a:p>
          <a:p>
            <a:pPr>
              <a:lnSpc>
                <a:spcPct val="80000"/>
              </a:lnSpc>
            </a:pPr>
            <a:endParaRPr lang="en-US" altLang="en-US" dirty="0"/>
          </a:p>
          <a:p>
            <a:pPr>
              <a:lnSpc>
                <a:spcPct val="80000"/>
              </a:lnSpc>
            </a:pPr>
            <a:r>
              <a:rPr lang="en-US" altLang="en-US" dirty="0"/>
              <a:t>Once you’re set up in the Sandbox, the following slides will let you know what to do. You can also watch the </a:t>
            </a:r>
            <a:r>
              <a:rPr lang="en-US" altLang="en-US" dirty="0">
                <a:hlinkClick r:id="rId4"/>
              </a:rPr>
              <a:t>CSV Import Tool recorded training</a:t>
            </a:r>
            <a:r>
              <a:rPr lang="en-US" altLang="en-US" dirty="0"/>
              <a:t> found on the </a:t>
            </a:r>
            <a:r>
              <a:rPr lang="en-US" altLang="en-US" dirty="0">
                <a:hlinkClick r:id="rId5"/>
              </a:rPr>
              <a:t>Training Modules and Webinars</a:t>
            </a:r>
            <a:r>
              <a:rPr lang="en-US" altLang="en-US" dirty="0"/>
              <a:t> page of </a:t>
            </a:r>
            <a:r>
              <a:rPr lang="en-US" altLang="en-US" dirty="0" err="1"/>
              <a:t>Vadata</a:t>
            </a:r>
            <a:r>
              <a:rPr lang="en-US" altLang="en-US" dirty="0"/>
              <a:t>.</a:t>
            </a:r>
          </a:p>
          <a:p>
            <a:pPr marL="0" indent="0">
              <a:lnSpc>
                <a:spcPct val="80000"/>
              </a:lnSpc>
              <a:buNone/>
            </a:pPr>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a:defRPr/>
            </a:pPr>
            <a:r>
              <a:rPr lang="en-US" sz="3200" dirty="0"/>
              <a:t>How Do I Import My System’s Data?</a:t>
            </a:r>
          </a:p>
        </p:txBody>
      </p:sp>
      <p:sp>
        <p:nvSpPr>
          <p:cNvPr id="23554" name="Rectangle 3"/>
          <p:cNvSpPr>
            <a:spLocks noGrp="1" noChangeArrowheads="1"/>
          </p:cNvSpPr>
          <p:nvPr>
            <p:ph sz="quarter" idx="1"/>
          </p:nvPr>
        </p:nvSpPr>
        <p:spPr/>
        <p:txBody>
          <a:bodyPr/>
          <a:lstStyle/>
          <a:p>
            <a:pPr>
              <a:lnSpc>
                <a:spcPct val="80000"/>
              </a:lnSpc>
            </a:pPr>
            <a:r>
              <a:rPr lang="en-US" altLang="en-US" dirty="0"/>
              <a:t>You will need to make sure your system’s data is set up in a way that VAdata can read and understand it. </a:t>
            </a:r>
          </a:p>
          <a:p>
            <a:pPr>
              <a:lnSpc>
                <a:spcPct val="80000"/>
              </a:lnSpc>
            </a:pPr>
            <a:r>
              <a:rPr lang="en-US" altLang="en-US" dirty="0"/>
              <a:t>The best way to do this is to download the </a:t>
            </a:r>
            <a:r>
              <a:rPr lang="en-US" altLang="en-US" b="1" dirty="0"/>
              <a:t>Sample CSV files </a:t>
            </a:r>
            <a:r>
              <a:rPr lang="en-US" altLang="en-US" dirty="0"/>
              <a:t>on the Sandbox site so you will know exactly how the data should be formatted.</a:t>
            </a:r>
          </a:p>
          <a:p>
            <a:pPr>
              <a:lnSpc>
                <a:spcPct val="80000"/>
              </a:lnSpc>
            </a:pPr>
            <a:r>
              <a:rPr lang="en-US" altLang="en-US" dirty="0"/>
              <a:t>To do this, you will click on “CSV Import” in the </a:t>
            </a:r>
            <a:r>
              <a:rPr lang="en-US" altLang="en-US" dirty="0" err="1"/>
              <a:t>Vadata</a:t>
            </a:r>
            <a:r>
              <a:rPr lang="en-US" altLang="en-US" dirty="0"/>
              <a:t> Tools menu, then select one of the sample files to download.</a:t>
            </a:r>
          </a:p>
          <a:p>
            <a:pPr>
              <a:lnSpc>
                <a:spcPct val="80000"/>
              </a:lnSpc>
            </a:pPr>
            <a:endParaRPr lang="en-US" altLang="en-US" dirty="0"/>
          </a:p>
        </p:txBody>
      </p:sp>
      <p:pic>
        <p:nvPicPr>
          <p:cNvPr id="3" name="Picture 2">
            <a:extLst>
              <a:ext uri="{FF2B5EF4-FFF2-40B4-BE49-F238E27FC236}">
                <a16:creationId xmlns:a16="http://schemas.microsoft.com/office/drawing/2014/main" id="{754BEA6C-34F6-42EB-AE6C-B8D3C059FA2A}"/>
              </a:ext>
            </a:extLst>
          </p:cNvPr>
          <p:cNvPicPr>
            <a:picLocks noChangeAspect="1"/>
          </p:cNvPicPr>
          <p:nvPr/>
        </p:nvPicPr>
        <p:blipFill>
          <a:blip r:embed="rId3"/>
          <a:stretch>
            <a:fillRect/>
          </a:stretch>
        </p:blipFill>
        <p:spPr>
          <a:xfrm>
            <a:off x="3321168" y="4114800"/>
            <a:ext cx="5139546" cy="1875826"/>
          </a:xfrm>
          <a:prstGeom prst="rect">
            <a:avLst/>
          </a:prstGeom>
        </p:spPr>
      </p:pic>
      <p:pic>
        <p:nvPicPr>
          <p:cNvPr id="6" name="Picture 5">
            <a:extLst>
              <a:ext uri="{FF2B5EF4-FFF2-40B4-BE49-F238E27FC236}">
                <a16:creationId xmlns:a16="http://schemas.microsoft.com/office/drawing/2014/main" id="{ADB35210-820D-415B-B866-94613EEC6ECC}"/>
              </a:ext>
            </a:extLst>
          </p:cNvPr>
          <p:cNvPicPr>
            <a:picLocks noChangeAspect="1"/>
          </p:cNvPicPr>
          <p:nvPr/>
        </p:nvPicPr>
        <p:blipFill>
          <a:blip r:embed="rId4"/>
          <a:stretch>
            <a:fillRect/>
          </a:stretch>
        </p:blipFill>
        <p:spPr>
          <a:xfrm>
            <a:off x="685800" y="4586314"/>
            <a:ext cx="2567261" cy="1342971"/>
          </a:xfrm>
          <a:prstGeom prst="rect">
            <a:avLst/>
          </a:prstGeom>
        </p:spPr>
      </p:pic>
      <p:sp>
        <p:nvSpPr>
          <p:cNvPr id="7" name="Arrow: Right 6">
            <a:extLst>
              <a:ext uri="{FF2B5EF4-FFF2-40B4-BE49-F238E27FC236}">
                <a16:creationId xmlns:a16="http://schemas.microsoft.com/office/drawing/2014/main" id="{4D5E1484-3466-4D51-B28D-1FE6E592CECE}"/>
              </a:ext>
            </a:extLst>
          </p:cNvPr>
          <p:cNvSpPr/>
          <p:nvPr/>
        </p:nvSpPr>
        <p:spPr>
          <a:xfrm rot="10800000">
            <a:off x="1986847" y="5536473"/>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578653A-0B13-44F2-AD95-1BC2A0F99B87}"/>
              </a:ext>
            </a:extLst>
          </p:cNvPr>
          <p:cNvSpPr/>
          <p:nvPr/>
        </p:nvSpPr>
        <p:spPr>
          <a:xfrm>
            <a:off x="4768425" y="5638800"/>
            <a:ext cx="2743200" cy="228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B39F3D1-A516-4061-B818-26B5473D0F9B}"/>
              </a:ext>
            </a:extLst>
          </p:cNvPr>
          <p:cNvSpPr/>
          <p:nvPr/>
        </p:nvSpPr>
        <p:spPr>
          <a:xfrm>
            <a:off x="4024654" y="55626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9956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quarter" idx="1"/>
          </p:nvPr>
        </p:nvSpPr>
        <p:spPr>
          <a:xfrm>
            <a:off x="533400" y="838200"/>
            <a:ext cx="7467600" cy="4873752"/>
          </a:xfrm>
        </p:spPr>
        <p:txBody>
          <a:bodyPr/>
          <a:lstStyle/>
          <a:p>
            <a:pPr>
              <a:lnSpc>
                <a:spcPct val="90000"/>
              </a:lnSpc>
            </a:pPr>
            <a:r>
              <a:rPr lang="en-US" altLang="en-US" dirty="0"/>
              <a:t>The sample files will download as Zip files, which will need to be “unzipped”. Most PCs running on current Windows software have a built-in file extractor, but </a:t>
            </a:r>
            <a:r>
              <a:rPr lang="en-US" altLang="en-US" dirty="0">
                <a:hlinkClick r:id="rId3"/>
              </a:rPr>
              <a:t>WinZip</a:t>
            </a:r>
            <a:r>
              <a:rPr lang="en-US" altLang="en-US" dirty="0"/>
              <a:t> can also be downloaded and used for free.</a:t>
            </a:r>
          </a:p>
          <a:p>
            <a:pPr>
              <a:lnSpc>
                <a:spcPct val="90000"/>
              </a:lnSpc>
            </a:pPr>
            <a:endParaRPr lang="en-US" altLang="en-US" b="1" dirty="0"/>
          </a:p>
          <a:p>
            <a:pPr>
              <a:lnSpc>
                <a:spcPct val="90000"/>
              </a:lnSpc>
            </a:pPr>
            <a:r>
              <a:rPr lang="en-US" altLang="en-US" dirty="0"/>
              <a:t>Your downloaded files will look like this until they are unzipped, revealing the csv spreadsheets</a:t>
            </a:r>
          </a:p>
        </p:txBody>
      </p:sp>
      <p:pic>
        <p:nvPicPr>
          <p:cNvPr id="4" name="Picture 3">
            <a:extLst>
              <a:ext uri="{FF2B5EF4-FFF2-40B4-BE49-F238E27FC236}">
                <a16:creationId xmlns:a16="http://schemas.microsoft.com/office/drawing/2014/main" id="{FEF3D9B7-ED37-4FF5-B075-5330A51EF4F7}"/>
              </a:ext>
            </a:extLst>
          </p:cNvPr>
          <p:cNvPicPr>
            <a:picLocks noChangeAspect="1"/>
          </p:cNvPicPr>
          <p:nvPr/>
        </p:nvPicPr>
        <p:blipFill>
          <a:blip r:embed="rId4"/>
          <a:stretch>
            <a:fillRect/>
          </a:stretch>
        </p:blipFill>
        <p:spPr>
          <a:xfrm>
            <a:off x="1361584" y="3646335"/>
            <a:ext cx="5811231" cy="2354415"/>
          </a:xfrm>
          <a:prstGeom prst="rect">
            <a:avLst/>
          </a:prstGeom>
        </p:spPr>
      </p:pic>
      <p:sp>
        <p:nvSpPr>
          <p:cNvPr id="7" name="Oval 6">
            <a:extLst>
              <a:ext uri="{FF2B5EF4-FFF2-40B4-BE49-F238E27FC236}">
                <a16:creationId xmlns:a16="http://schemas.microsoft.com/office/drawing/2014/main" id="{6BDD2DB4-708F-4C04-AA5F-17BD8E726528}"/>
              </a:ext>
            </a:extLst>
          </p:cNvPr>
          <p:cNvSpPr/>
          <p:nvPr/>
        </p:nvSpPr>
        <p:spPr>
          <a:xfrm>
            <a:off x="2514600" y="5238750"/>
            <a:ext cx="1981200" cy="762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5854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quarter" idx="1"/>
          </p:nvPr>
        </p:nvSpPr>
        <p:spPr>
          <a:xfrm>
            <a:off x="533400" y="838200"/>
            <a:ext cx="7467600" cy="4873752"/>
          </a:xfrm>
        </p:spPr>
        <p:txBody>
          <a:bodyPr/>
          <a:lstStyle/>
          <a:p>
            <a:pPr>
              <a:lnSpc>
                <a:spcPct val="90000"/>
              </a:lnSpc>
            </a:pPr>
            <a:r>
              <a:rPr lang="en-US" altLang="en-US" dirty="0"/>
              <a:t>Once you have unzipped the files, you will see that each “sheet” of the VAdata forms is displayed as a separate spreadsheet in the file. </a:t>
            </a:r>
          </a:p>
          <a:p>
            <a:pPr>
              <a:lnSpc>
                <a:spcPct val="90000"/>
              </a:lnSpc>
            </a:pPr>
            <a:r>
              <a:rPr lang="en-US" altLang="en-US" dirty="0"/>
              <a:t>For the Hotline form, you will only see </a:t>
            </a:r>
            <a:r>
              <a:rPr lang="en-US" altLang="en-US" b="1" dirty="0"/>
              <a:t>one</a:t>
            </a:r>
            <a:r>
              <a:rPr lang="en-US" altLang="en-US" dirty="0"/>
              <a:t> spreadsheet. </a:t>
            </a:r>
          </a:p>
          <a:p>
            <a:pPr>
              <a:lnSpc>
                <a:spcPct val="90000"/>
              </a:lnSpc>
            </a:pPr>
            <a:r>
              <a:rPr lang="en-US" altLang="en-US" dirty="0"/>
              <a:t>For the Advocacy and Community Engagement forms, you will see </a:t>
            </a:r>
            <a:r>
              <a:rPr lang="en-US" altLang="en-US" b="1" dirty="0"/>
              <a:t>a separate spreadsheet for each tab </a:t>
            </a:r>
            <a:r>
              <a:rPr lang="en-US" altLang="en-US" dirty="0"/>
              <a:t>of the form.</a:t>
            </a:r>
          </a:p>
        </p:txBody>
      </p:sp>
      <p:pic>
        <p:nvPicPr>
          <p:cNvPr id="3" name="Picture 2">
            <a:extLst>
              <a:ext uri="{FF2B5EF4-FFF2-40B4-BE49-F238E27FC236}">
                <a16:creationId xmlns:a16="http://schemas.microsoft.com/office/drawing/2014/main" id="{2673C3E8-27A6-4CC3-8C30-8892D801AC4B}"/>
              </a:ext>
            </a:extLst>
          </p:cNvPr>
          <p:cNvPicPr>
            <a:picLocks noChangeAspect="1"/>
          </p:cNvPicPr>
          <p:nvPr/>
        </p:nvPicPr>
        <p:blipFill>
          <a:blip r:embed="rId3"/>
          <a:stretch>
            <a:fillRect/>
          </a:stretch>
        </p:blipFill>
        <p:spPr>
          <a:xfrm>
            <a:off x="1952625" y="3782290"/>
            <a:ext cx="5238750" cy="2770910"/>
          </a:xfrm>
          <a:prstGeom prst="rect">
            <a:avLst/>
          </a:prstGeom>
        </p:spPr>
      </p:pic>
      <p:sp>
        <p:nvSpPr>
          <p:cNvPr id="7" name="Oval 6">
            <a:extLst>
              <a:ext uri="{FF2B5EF4-FFF2-40B4-BE49-F238E27FC236}">
                <a16:creationId xmlns:a16="http://schemas.microsoft.com/office/drawing/2014/main" id="{6BDD2DB4-708F-4C04-AA5F-17BD8E726528}"/>
              </a:ext>
            </a:extLst>
          </p:cNvPr>
          <p:cNvSpPr/>
          <p:nvPr/>
        </p:nvSpPr>
        <p:spPr>
          <a:xfrm>
            <a:off x="2971800" y="4829175"/>
            <a:ext cx="1905000" cy="19526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8065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defRPr/>
            </a:pPr>
            <a:r>
              <a:rPr lang="en-US" sz="3200" dirty="0"/>
              <a:t>How will the Data be Displayed?</a:t>
            </a:r>
          </a:p>
        </p:txBody>
      </p:sp>
      <p:sp>
        <p:nvSpPr>
          <p:cNvPr id="21506" name="Rectangle 3"/>
          <p:cNvSpPr>
            <a:spLocks noGrp="1" noChangeArrowheads="1"/>
          </p:cNvSpPr>
          <p:nvPr>
            <p:ph sz="quarter" idx="1"/>
          </p:nvPr>
        </p:nvSpPr>
        <p:spPr/>
        <p:txBody>
          <a:bodyPr/>
          <a:lstStyle/>
          <a:p>
            <a:pPr>
              <a:lnSpc>
                <a:spcPct val="90000"/>
              </a:lnSpc>
            </a:pPr>
            <a:r>
              <a:rPr lang="en-US" altLang="en-US" dirty="0"/>
              <a:t>The sample files will be blank. When you’ve filled in all of your data, it will look something like this:</a:t>
            </a:r>
            <a:endParaRPr lang="en-US" altLang="en-US" b="1" dirty="0"/>
          </a:p>
        </p:txBody>
      </p:sp>
      <p:pic>
        <p:nvPicPr>
          <p:cNvPr id="3" name="Picture 2" descr="A screenshot of a cell phone&#10;&#10;Description automatically generated">
            <a:extLst>
              <a:ext uri="{FF2B5EF4-FFF2-40B4-BE49-F238E27FC236}">
                <a16:creationId xmlns:a16="http://schemas.microsoft.com/office/drawing/2014/main" id="{365C7C9D-31AA-43DC-8244-B7AFB92C3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514600"/>
            <a:ext cx="7543800" cy="3408829"/>
          </a:xfrm>
          <a:prstGeom prst="rect">
            <a:avLst/>
          </a:prstGeom>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EA157A"/>
    </a:dk2>
    <a:lt2>
      <a:srgbClr val="D6ECFF"/>
    </a:lt2>
    <a:accent1>
      <a:srgbClr val="7FD13B"/>
    </a:accent1>
    <a:accent2>
      <a:srgbClr val="EA157A"/>
    </a:accent2>
    <a:accent3>
      <a:srgbClr val="FEB80A"/>
    </a:accent3>
    <a:accent4>
      <a:srgbClr val="00ADDC"/>
    </a:accent4>
    <a:accent5>
      <a:srgbClr val="738AC8"/>
    </a:accent5>
    <a:accent6>
      <a:srgbClr val="1AB39F"/>
    </a:accent6>
    <a:hlink>
      <a:srgbClr val="750A3D"/>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F0B7DB10286B4C99F2EC852FBC58FD" ma:contentTypeVersion="11" ma:contentTypeDescription="Create a new document." ma:contentTypeScope="" ma:versionID="80afa050d6f2ad7b5e830fc4359c0d4e">
  <xsd:schema xmlns:xsd="http://www.w3.org/2001/XMLSchema" xmlns:xs="http://www.w3.org/2001/XMLSchema" xmlns:p="http://schemas.microsoft.com/office/2006/metadata/properties" xmlns:ns2="b8af06d5-a303-4c79-94d7-ae40213dcb67" xmlns:ns3="8f717612-3002-4c7f-8035-76070f6e149a" targetNamespace="http://schemas.microsoft.com/office/2006/metadata/properties" ma:root="true" ma:fieldsID="3d75bd723ecb62c89fffc5740da75780" ns2:_="" ns3:_="">
    <xsd:import namespace="b8af06d5-a303-4c79-94d7-ae40213dcb67"/>
    <xsd:import namespace="8f717612-3002-4c7f-8035-76070f6e14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f06d5-a303-4c79-94d7-ae40213dcb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717612-3002-4c7f-8035-76070f6e14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9EAF6-8DDA-4E35-B8EC-0E1572AC1B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f06d5-a303-4c79-94d7-ae40213dcb67"/>
    <ds:schemaRef ds:uri="8f717612-3002-4c7f-8035-76070f6e14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3F8CA4-5C08-40C6-851C-BA59EE355002}">
  <ds:schemaRef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schemas.microsoft.com/office/2006/metadata/properties"/>
    <ds:schemaRef ds:uri="8f717612-3002-4c7f-8035-76070f6e149a"/>
    <ds:schemaRef ds:uri="b8af06d5-a303-4c79-94d7-ae40213dcb67"/>
    <ds:schemaRef ds:uri="http://www.w3.org/XML/1998/namespace"/>
    <ds:schemaRef ds:uri="http://purl.org/dc/elements/1.1/"/>
  </ds:schemaRefs>
</ds:datastoreItem>
</file>

<file path=customXml/itemProps3.xml><?xml version="1.0" encoding="utf-8"?>
<ds:datastoreItem xmlns:ds="http://schemas.openxmlformats.org/officeDocument/2006/customXml" ds:itemID="{473DF7A3-D4E9-4B21-9C39-BA2944EFFB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28629</TotalTime>
  <Words>1198</Words>
  <Application>Microsoft Office PowerPoint</Application>
  <PresentationFormat>On-screen Show (4:3)</PresentationFormat>
  <Paragraphs>84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Franklin Gothic Book</vt:lpstr>
      <vt:lpstr>Franklin Gothic Medium</vt:lpstr>
      <vt:lpstr>Wingdings</vt:lpstr>
      <vt:lpstr>Wingdings 2</vt:lpstr>
      <vt:lpstr>Theme1</vt:lpstr>
      <vt:lpstr>VAdata and CSVs:  Part Two – The Import Tool</vt:lpstr>
      <vt:lpstr>What is a CSV anyhow?</vt:lpstr>
      <vt:lpstr>Why Are We Doing This?</vt:lpstr>
      <vt:lpstr>What Kind of Data Can be Imported?</vt:lpstr>
      <vt:lpstr>How Do We Get Started?</vt:lpstr>
      <vt:lpstr>How Do I Import My System’s Data?</vt:lpstr>
      <vt:lpstr>PowerPoint Presentation</vt:lpstr>
      <vt:lpstr>PowerPoint Presentation</vt:lpstr>
      <vt:lpstr>How will the Data be Displayed?</vt:lpstr>
      <vt:lpstr>What are the Steps for the Upload?</vt:lpstr>
      <vt:lpstr>What are the Steps for the Upload?</vt:lpstr>
      <vt:lpstr>What are the Steps for the Upload?</vt:lpstr>
      <vt:lpstr>PowerPoint Presentation</vt:lpstr>
      <vt:lpstr>PowerPoint Presentation</vt:lpstr>
      <vt:lpstr>Help Options</vt:lpstr>
      <vt:lpstr> HELP! VAdata’s not working.</vt:lpstr>
      <vt:lpstr>How Can I Get Additional Help About Other Topics or Concerns?</vt:lpstr>
    </vt:vector>
  </TitlesOfParts>
  <Company>Shelter for Help in Emergency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Kristine Hall</dc:creator>
  <cp:lastModifiedBy>Tamara Mason</cp:lastModifiedBy>
  <cp:revision>382</cp:revision>
  <cp:lastPrinted>2019-08-29T19:54:49Z</cp:lastPrinted>
  <dcterms:created xsi:type="dcterms:W3CDTF">2008-04-02T15:16:20Z</dcterms:created>
  <dcterms:modified xsi:type="dcterms:W3CDTF">2021-06-28T21:26:09Z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0x0101006AF0B7DB10286B4C99F2EC852FBC58FD</vt:lpwstr>
  </property>
  <property fmtid="{D5CDD505-2E9C-101B-9397-08002B2CF9AE}" pid="3" name="AuthorIds_UIVersion_7168">
    <vt:lpwstr>147</vt:lpwstr>
  </property>
</Properties>
</file>